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3004800" cy="9753600"/>
  <p:notesSz cx="6858000" cy="9144000"/>
  <p:custDataLst>
    <p:tags r:id="rId6"/>
  </p:custDataLst>
  <p:defaultTextStyle>
    <a:defPPr marL="0" marR="0" indent="0" algn="l" defTabSz="914400" rtl="0" fontAlgn="auto" latinLnBrk="1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733930" rtl="0" fontAlgn="auto" latinLnBrk="0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1733930" rtl="0" fontAlgn="auto" latinLnBrk="0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1733930" rtl="0" fontAlgn="auto" latinLnBrk="0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1733930" rtl="0" fontAlgn="auto" latinLnBrk="0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1733930" rtl="0" fontAlgn="auto" latinLnBrk="0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1733930" rtl="0" fontAlgn="auto" latinLnBrk="0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1733930" rtl="0" fontAlgn="auto" latinLnBrk="0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1733930" rtl="0" fontAlgn="auto" latinLnBrk="0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1733930" rtl="0" fontAlgn="auto" latinLnBrk="0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254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 snapToGrid="0">
      <p:cViewPr varScale="1">
        <p:scale>
          <a:sx n="75" d="100"/>
          <a:sy n="75" d="100"/>
        </p:scale>
        <p:origin x="1768" y="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334FB2-DBD7-4EBB-9ECB-527D399126A2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GB"/>
        </a:p>
      </dgm:t>
    </dgm:pt>
    <dgm:pt modelId="{1F1D19C0-FB12-4CCC-ADDE-F03C71720278}" type="asst">
      <dgm:prSet phldrT="[Text]" custT="1"/>
      <dgm:spPr/>
      <dgm:t>
        <a:bodyPr/>
        <a:lstStyle/>
        <a:p>
          <a:r>
            <a:rPr lang="en-GB" sz="900" b="1" dirty="0">
              <a:solidFill>
                <a:schemeClr val="bg1">
                  <a:lumMod val="10000"/>
                </a:schemeClr>
              </a:solidFill>
            </a:rPr>
            <a:t>Ascites in patient with NET</a:t>
          </a:r>
        </a:p>
      </dgm:t>
    </dgm:pt>
    <dgm:pt modelId="{05B9D77E-C17A-4E9A-9CFE-3F9C1BE15DBD}" type="parTrans" cxnId="{6C00607D-B196-461E-8F79-2D075A83EEBB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091D701B-D9E6-40C0-99BB-0ACC9207C0EA}" type="sibTrans" cxnId="{6C00607D-B196-461E-8F79-2D075A83EEBB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0F261FA6-897E-44C4-9148-1B2763C6EC58}">
      <dgm:prSet phldrT="[Text]" custT="1"/>
      <dgm:spPr/>
      <dgm:t>
        <a:bodyPr/>
        <a:lstStyle/>
        <a:p>
          <a:r>
            <a:rPr lang="en-GB" sz="900" b="1" dirty="0">
              <a:solidFill>
                <a:schemeClr val="bg1">
                  <a:lumMod val="10000"/>
                </a:schemeClr>
              </a:solidFill>
            </a:rPr>
            <a:t>Identify cause (ascitic tap, SAAG, imaging)</a:t>
          </a:r>
        </a:p>
      </dgm:t>
    </dgm:pt>
    <dgm:pt modelId="{4148C1C0-C92B-49A1-8C65-81AC0E2CA0A0}" type="parTrans" cxnId="{C54B53A7-8EB0-49B2-878B-E81A6C22C9F2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251C1BC2-2A20-4AC6-AABE-CBC27ACEF159}" type="sibTrans" cxnId="{C54B53A7-8EB0-49B2-878B-E81A6C22C9F2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1B986153-D2EC-4CD8-89DE-BB04B21F1D88}">
      <dgm:prSet phldrT="[Text]" custT="1"/>
      <dgm:spPr/>
      <dgm:t>
        <a:bodyPr/>
        <a:lstStyle/>
        <a:p>
          <a:r>
            <a:rPr lang="en-GB" sz="900" b="1">
              <a:solidFill>
                <a:schemeClr val="bg1">
                  <a:lumMod val="10000"/>
                </a:schemeClr>
              </a:solidFill>
            </a:rPr>
            <a:t>High SAAG &gt;11g/L</a:t>
          </a:r>
        </a:p>
      </dgm:t>
    </dgm:pt>
    <dgm:pt modelId="{A2CD9BCF-6712-4329-95BE-DFDFF1AB20D8}" type="parTrans" cxnId="{53304815-139D-4EF3-BABA-787D39C41D53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84A6F976-E1EE-41ED-AEBF-C1BC683C79E0}" type="sibTrans" cxnId="{53304815-139D-4EF3-BABA-787D39C41D53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DB7951B3-6391-4FE8-8D14-7A9A5EBC6877}">
      <dgm:prSet phldrT="[Text]" custT="1"/>
      <dgm:spPr/>
      <dgm:t>
        <a:bodyPr/>
        <a:lstStyle/>
        <a:p>
          <a:r>
            <a:rPr lang="en-GB" sz="900" b="1">
              <a:solidFill>
                <a:schemeClr val="bg1">
                  <a:lumMod val="10000"/>
                </a:schemeClr>
              </a:solidFill>
            </a:rPr>
            <a:t>Low SAAG &lt;/= 11g/L</a:t>
          </a:r>
        </a:p>
      </dgm:t>
    </dgm:pt>
    <dgm:pt modelId="{F1FFACFF-4366-4D57-AB16-D0A8A0B22648}" type="parTrans" cxnId="{AFA3987E-B6FC-4992-8607-3C9903AACE21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DF30EC9E-8517-48E8-8B77-BA26D24B82B3}" type="sibTrans" cxnId="{AFA3987E-B6FC-4992-8607-3C9903AACE21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201C83AC-F84A-4050-943C-E550B19F47E1}">
      <dgm:prSet phldrT="[Text]" custT="1"/>
      <dgm:spPr/>
      <dgm:t>
        <a:bodyPr/>
        <a:lstStyle/>
        <a:p>
          <a:r>
            <a:rPr lang="en-GB" sz="800" b="1" dirty="0">
              <a:solidFill>
                <a:schemeClr val="bg1">
                  <a:lumMod val="10000"/>
                </a:schemeClr>
              </a:solidFill>
            </a:rPr>
            <a:t>Usually peritoneal </a:t>
          </a:r>
          <a:r>
            <a:rPr lang="en-GB" sz="800" b="1" dirty="0" err="1">
              <a:solidFill>
                <a:schemeClr val="bg1">
                  <a:lumMod val="10000"/>
                </a:schemeClr>
              </a:solidFill>
            </a:rPr>
            <a:t>carcinomatosis</a:t>
          </a:r>
          <a:r>
            <a:rPr lang="en-GB" sz="800" b="1" dirty="0">
              <a:solidFill>
                <a:schemeClr val="bg1">
                  <a:lumMod val="10000"/>
                </a:schemeClr>
              </a:solidFill>
            </a:rPr>
            <a:t> (cytology may be positive)</a:t>
          </a:r>
        </a:p>
      </dgm:t>
    </dgm:pt>
    <dgm:pt modelId="{9F5A8675-44F2-49B6-AD2D-79EB93E84A1F}" type="parTrans" cxnId="{164EB04C-40DF-4043-9E82-247B7E0631CB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F73C05A0-4DC5-4064-A579-D54E5427D47B}" type="sibTrans" cxnId="{164EB04C-40DF-4043-9E82-247B7E0631CB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6E2BC2CA-820A-4FBF-8FEE-BC1E98534226}">
      <dgm:prSet phldrT="[Text]"/>
      <dgm:spPr/>
      <dgm:t>
        <a:bodyPr/>
        <a:lstStyle/>
        <a:p>
          <a:r>
            <a:rPr lang="en-GB" dirty="0">
              <a:solidFill>
                <a:schemeClr val="bg1">
                  <a:lumMod val="10000"/>
                </a:schemeClr>
              </a:solidFill>
            </a:rPr>
            <a:t>Palliative indwelling drain if symptomatic</a:t>
          </a:r>
        </a:p>
      </dgm:t>
    </dgm:pt>
    <dgm:pt modelId="{7B212149-C9B2-4436-853E-DCD70EBE4201}" type="parTrans" cxnId="{FD891BF6-D84A-422A-81A3-2950D0E82FD4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195BA15F-1766-4395-9870-D973F34329F7}" type="sibTrans" cxnId="{FD891BF6-D84A-422A-81A3-2950D0E82FD4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141CC3C1-7644-45BE-921A-3BFE296F1E85}">
      <dgm:prSet phldrT="[Text]" custT="1"/>
      <dgm:spPr/>
      <dgm:t>
        <a:bodyPr/>
        <a:lstStyle/>
        <a:p>
          <a:r>
            <a:rPr lang="en-GB" sz="800" b="1" dirty="0">
              <a:solidFill>
                <a:schemeClr val="bg1">
                  <a:lumMod val="10000"/>
                </a:schemeClr>
              </a:solidFill>
            </a:rPr>
            <a:t>Retroperitoneal obstruction (SAAG potentially less reliable</a:t>
          </a:r>
          <a:r>
            <a:rPr lang="en-GB" sz="700" b="1" dirty="0">
              <a:solidFill>
                <a:schemeClr val="bg1">
                  <a:lumMod val="10000"/>
                </a:schemeClr>
              </a:solidFill>
            </a:rPr>
            <a:t>)</a:t>
          </a:r>
        </a:p>
      </dgm:t>
    </dgm:pt>
    <dgm:pt modelId="{F708B305-6AB7-4FEB-9DE7-204A7F6A2D03}" type="parTrans" cxnId="{DFD83EC5-3F70-4E2C-88C4-5B76F364104A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42ED231A-50F1-4403-BFB3-4A1942A06A55}" type="sibTrans" cxnId="{DFD83EC5-3F70-4E2C-88C4-5B76F364104A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F1B45055-71A6-42F4-BA96-4B2F94D32DBC}">
      <dgm:prSet phldrT="[Text]"/>
      <dgm:spPr/>
      <dgm:t>
        <a:bodyPr/>
        <a:lstStyle/>
        <a:p>
          <a:r>
            <a:rPr lang="en-GB" dirty="0">
              <a:solidFill>
                <a:schemeClr val="bg1">
                  <a:lumMod val="10000"/>
                </a:schemeClr>
              </a:solidFill>
            </a:rPr>
            <a:t>Ascites may be chylous</a:t>
          </a:r>
        </a:p>
      </dgm:t>
    </dgm:pt>
    <dgm:pt modelId="{150E7AD7-EA38-4017-A405-17A52A7A451A}" type="parTrans" cxnId="{1A5ABA54-DC77-451B-B03E-EAA980446B41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46869C94-4AB9-4C70-9997-2A588F92BFC8}" type="sibTrans" cxnId="{1A5ABA54-DC77-451B-B03E-EAA980446B41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2FEAC655-3201-411C-B507-E8F02CFC0912}">
      <dgm:prSet phldrT="[Text]"/>
      <dgm:spPr/>
      <dgm:t>
        <a:bodyPr/>
        <a:lstStyle/>
        <a:p>
          <a:r>
            <a:rPr lang="en-GB" dirty="0">
              <a:solidFill>
                <a:schemeClr val="bg1">
                  <a:lumMod val="10000"/>
                </a:schemeClr>
              </a:solidFill>
            </a:rPr>
            <a:t>Local tumour control where possible</a:t>
          </a:r>
        </a:p>
      </dgm:t>
    </dgm:pt>
    <dgm:pt modelId="{49797A71-FD87-46AB-B85A-606C4C2DAA47}" type="parTrans" cxnId="{C8B30FB1-9ECA-4124-B09E-D042F9A4B535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D9A13A5A-89A2-460A-9284-0E30ED53EC7C}" type="sibTrans" cxnId="{C8B30FB1-9ECA-4124-B09E-D042F9A4B535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6A291358-A37E-4DA1-BC43-E5EE66EC930D}">
      <dgm:prSet phldrT="[Text]" custT="1"/>
      <dgm:spPr/>
      <dgm:t>
        <a:bodyPr/>
        <a:lstStyle/>
        <a:p>
          <a:r>
            <a:rPr lang="en-GB" sz="800" b="1" dirty="0">
              <a:solidFill>
                <a:schemeClr val="bg1">
                  <a:lumMod val="10000"/>
                </a:schemeClr>
              </a:solidFill>
            </a:rPr>
            <a:t>Liver failure</a:t>
          </a:r>
        </a:p>
      </dgm:t>
    </dgm:pt>
    <dgm:pt modelId="{AEC80EBF-4A9B-430C-B77C-F94728515C45}" type="parTrans" cxnId="{B9C27950-187D-43F9-B6DD-CCCEA7D295F3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FAA249AC-81F3-47C5-9406-A4C4266E3B4C}" type="sibTrans" cxnId="{B9C27950-187D-43F9-B6DD-CCCEA7D295F3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3B2B305B-226F-448F-84B3-D850D17794B1}">
      <dgm:prSet phldrT="[Text]"/>
      <dgm:spPr/>
      <dgm:t>
        <a:bodyPr/>
        <a:lstStyle/>
        <a:p>
          <a:r>
            <a:rPr lang="en-GB">
              <a:solidFill>
                <a:schemeClr val="bg1">
                  <a:lumMod val="10000"/>
                </a:schemeClr>
              </a:solidFill>
            </a:rPr>
            <a:t>May have prolonged PT (INR), jaundice</a:t>
          </a:r>
        </a:p>
      </dgm:t>
    </dgm:pt>
    <dgm:pt modelId="{5B1C451A-887D-4884-9C0C-B65C52B4AC6D}" type="parTrans" cxnId="{448B4C79-354F-4826-AE1B-77AB38AC2FAA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F3EC4BE6-E510-497C-A2A2-16DB7F7C29F9}" type="sibTrans" cxnId="{448B4C79-354F-4826-AE1B-77AB38AC2FAA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72B0532F-3005-4E22-9BEC-549F9BBDBB56}">
      <dgm:prSet phldrT="[Text]"/>
      <dgm:spPr/>
      <dgm:t>
        <a:bodyPr/>
        <a:lstStyle/>
        <a:p>
          <a:r>
            <a:rPr lang="en-GB">
              <a:solidFill>
                <a:schemeClr val="bg1">
                  <a:lumMod val="10000"/>
                </a:schemeClr>
              </a:solidFill>
            </a:rPr>
            <a:t>Poor prognosis</a:t>
          </a:r>
        </a:p>
      </dgm:t>
    </dgm:pt>
    <dgm:pt modelId="{88A04C2A-290E-4D08-8008-47D3068088D8}" type="parTrans" cxnId="{B00F9228-26AC-48F3-ADF0-00768A882DCE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34C7DECE-E582-44C7-B34B-FC05D941EDB6}" type="sibTrans" cxnId="{B00F9228-26AC-48F3-ADF0-00768A882DCE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1E090579-CE86-4521-8213-484E78B1D523}">
      <dgm:prSet phldrT="[Text]"/>
      <dgm:spPr/>
      <dgm:t>
        <a:bodyPr/>
        <a:lstStyle/>
        <a:p>
          <a:r>
            <a:rPr lang="en-GB">
              <a:solidFill>
                <a:schemeClr val="bg1">
                  <a:lumMod val="10000"/>
                </a:schemeClr>
              </a:solidFill>
            </a:rPr>
            <a:t>Consider Hepatology or Palliative Care referral</a:t>
          </a:r>
        </a:p>
      </dgm:t>
    </dgm:pt>
    <dgm:pt modelId="{B004FF8E-49E6-41CB-80EF-6D8DA3F94CD5}" type="parTrans" cxnId="{0DBFC726-54F8-460E-B45D-56BA31052205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A5CCC358-79A1-46D7-9038-4923BA807BB2}" type="sibTrans" cxnId="{0DBFC726-54F8-460E-B45D-56BA31052205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3C6CDC64-F93E-42A1-A49E-5DC71FA11A0D}">
      <dgm:prSet phldrT="[Text]" custT="1"/>
      <dgm:spPr/>
      <dgm:t>
        <a:bodyPr/>
        <a:lstStyle/>
        <a:p>
          <a:r>
            <a:rPr lang="en-GB" sz="800" b="1" dirty="0">
              <a:solidFill>
                <a:schemeClr val="bg1">
                  <a:lumMod val="10000"/>
                </a:schemeClr>
              </a:solidFill>
            </a:rPr>
            <a:t>Low albumin/malnutrition</a:t>
          </a:r>
        </a:p>
      </dgm:t>
    </dgm:pt>
    <dgm:pt modelId="{CA92789E-F312-4625-A6AB-8F6796DA2260}" type="parTrans" cxnId="{EFF33A62-A5AF-4E6E-9E86-EE6A523F3DF3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83B48F9A-2AD3-4CD8-8723-99C46707D224}" type="sibTrans" cxnId="{EFF33A62-A5AF-4E6E-9E86-EE6A523F3DF3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BC8378F3-5A2F-4F96-833C-71AE2FC19BD8}">
      <dgm:prSet phldrT="[Text]"/>
      <dgm:spPr/>
      <dgm:t>
        <a:bodyPr/>
        <a:lstStyle/>
        <a:p>
          <a:r>
            <a:rPr lang="en-GB">
              <a:solidFill>
                <a:schemeClr val="bg1">
                  <a:lumMod val="10000"/>
                </a:schemeClr>
              </a:solidFill>
            </a:rPr>
            <a:t>May coexist with liver disease / others</a:t>
          </a:r>
        </a:p>
      </dgm:t>
    </dgm:pt>
    <dgm:pt modelId="{8399EB3D-9BFE-4D86-AC6D-8A97D3436441}" type="parTrans" cxnId="{A631C7E5-3969-4E9D-B9D4-1580CDDC9EC2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0A41E28C-0202-4CAE-B015-C20CD90B78AC}" type="sibTrans" cxnId="{A631C7E5-3969-4E9D-B9D4-1580CDDC9EC2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FCA1E3C1-9A27-4352-930A-732C5D34475B}">
      <dgm:prSet phldrT="[Text]"/>
      <dgm:spPr/>
      <dgm:t>
        <a:bodyPr/>
        <a:lstStyle/>
        <a:p>
          <a:r>
            <a:rPr lang="en-GB">
              <a:solidFill>
                <a:schemeClr val="bg1">
                  <a:lumMod val="10000"/>
                </a:schemeClr>
              </a:solidFill>
            </a:rPr>
            <a:t>Early Dietetics review for nutritional assessment and protein supplementation (consider NG feeding)</a:t>
          </a:r>
        </a:p>
      </dgm:t>
    </dgm:pt>
    <dgm:pt modelId="{231D8A41-A36B-48E0-B40E-52BD1D37AEE3}" type="parTrans" cxnId="{30B0EA40-28A0-435C-A4EB-DA30090A902B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ED4354B1-67D9-46B0-B61D-6E3821698E28}" type="sibTrans" cxnId="{30B0EA40-28A0-435C-A4EB-DA30090A902B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5D12F41F-105B-44A6-92DB-F148EAF9CD3B}">
      <dgm:prSet phldrT="[Text]"/>
      <dgm:spPr/>
      <dgm:t>
        <a:bodyPr/>
        <a:lstStyle/>
        <a:p>
          <a:r>
            <a:rPr lang="en-GB">
              <a:solidFill>
                <a:schemeClr val="bg1">
                  <a:lumMod val="10000"/>
                </a:schemeClr>
              </a:solidFill>
            </a:rPr>
            <a:t>Malnutrition may  result from high tumour burden or bowel obstruction</a:t>
          </a:r>
        </a:p>
      </dgm:t>
    </dgm:pt>
    <dgm:pt modelId="{F22C8396-686A-4E26-BB7F-E5DD26EBC8CE}" type="parTrans" cxnId="{5F2F29E7-D991-4DF0-9DAD-5619E49E3FE9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E75A1F6F-64C2-4258-8EC6-6B3233C3FC9C}" type="sibTrans" cxnId="{5F2F29E7-D991-4DF0-9DAD-5619E49E3FE9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EC65D1B7-A770-40ED-AA7D-2255026BE43D}">
      <dgm:prSet phldrT="[Text]" custT="1"/>
      <dgm:spPr/>
      <dgm:t>
        <a:bodyPr/>
        <a:lstStyle/>
        <a:p>
          <a:r>
            <a:rPr lang="en-GB" sz="800" b="1" dirty="0">
              <a:solidFill>
                <a:schemeClr val="bg1">
                  <a:lumMod val="10000"/>
                </a:schemeClr>
              </a:solidFill>
            </a:rPr>
            <a:t>Portal vein/SMV/IVC occlusion</a:t>
          </a:r>
        </a:p>
      </dgm:t>
    </dgm:pt>
    <dgm:pt modelId="{656AEC16-D2DD-4FB5-B205-F15159B79025}" type="parTrans" cxnId="{E3CDBEF0-DE16-4647-9444-B136D8294DAC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583443F3-4A90-41B6-820B-202CA2DD48DD}" type="sibTrans" cxnId="{E3CDBEF0-DE16-4647-9444-B136D8294DAC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2D1A6BBE-9324-4C85-A9BE-46A5B1A2A543}">
      <dgm:prSet phldrT="[Text]"/>
      <dgm:spPr/>
      <dgm:t>
        <a:bodyPr/>
        <a:lstStyle/>
        <a:p>
          <a:r>
            <a:rPr lang="en-GB">
              <a:solidFill>
                <a:schemeClr val="bg1">
                  <a:lumMod val="10000"/>
                </a:schemeClr>
              </a:solidFill>
            </a:rPr>
            <a:t>Local tumour control if possible</a:t>
          </a:r>
        </a:p>
      </dgm:t>
    </dgm:pt>
    <dgm:pt modelId="{69971854-D129-42AD-A70F-61E95481CE85}" type="parTrans" cxnId="{1C065E76-89A5-4536-B4A7-36E3F0F3F325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FE7BBDEA-BFFB-4D71-B76C-045EBF0033A3}" type="sibTrans" cxnId="{1C065E76-89A5-4536-B4A7-36E3F0F3F325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59C6E6E2-EA58-4F7B-B312-56C385507A74}">
      <dgm:prSet phldrT="[Text]"/>
      <dgm:spPr/>
      <dgm:t>
        <a:bodyPr/>
        <a:lstStyle/>
        <a:p>
          <a:r>
            <a:rPr lang="en-GB">
              <a:solidFill>
                <a:schemeClr val="bg1">
                  <a:lumMod val="10000"/>
                </a:schemeClr>
              </a:solidFill>
            </a:rPr>
            <a:t>Consider OGD for varices assessment</a:t>
          </a:r>
        </a:p>
      </dgm:t>
    </dgm:pt>
    <dgm:pt modelId="{732F4514-AC9B-4C23-A644-14F37AC7B214}" type="parTrans" cxnId="{E2E5ECAE-8828-4D74-9BF9-98BCC82A3374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EC57E475-B279-428E-B6B3-C391ABE06D18}" type="sibTrans" cxnId="{E2E5ECAE-8828-4D74-9BF9-98BCC82A3374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40BA09F5-724E-40E8-8328-FE76177AA96A}">
      <dgm:prSet phldrT="[Text]"/>
      <dgm:spPr/>
      <dgm:t>
        <a:bodyPr/>
        <a:lstStyle/>
        <a:p>
          <a:r>
            <a:rPr lang="en-GB">
              <a:solidFill>
                <a:schemeClr val="bg1">
                  <a:lumMod val="10000"/>
                </a:schemeClr>
              </a:solidFill>
            </a:rPr>
            <a:t>Consider stenting (unclear role)</a:t>
          </a:r>
        </a:p>
      </dgm:t>
    </dgm:pt>
    <dgm:pt modelId="{4B573F8D-4748-43C2-A575-01EFCD354302}" type="parTrans" cxnId="{CB4086A4-8DB4-4654-9D00-CD01758A2963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638DC5E2-19C3-4116-A3A7-AA5B22E77E92}" type="sibTrans" cxnId="{CB4086A4-8DB4-4654-9D00-CD01758A2963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3FD2CCFD-A114-4A86-BEDC-30FBBE627F82}">
      <dgm:prSet phldrT="[Text]"/>
      <dgm:spPr/>
      <dgm:t>
        <a:bodyPr/>
        <a:lstStyle/>
        <a:p>
          <a:r>
            <a:rPr lang="en-GB">
              <a:solidFill>
                <a:schemeClr val="bg1">
                  <a:lumMod val="10000"/>
                </a:schemeClr>
              </a:solidFill>
            </a:rPr>
            <a:t>Case by case MDT discussion</a:t>
          </a:r>
        </a:p>
      </dgm:t>
    </dgm:pt>
    <dgm:pt modelId="{D099D4CC-230F-4928-BB2D-9CAFCA28667C}" type="parTrans" cxnId="{887B2590-4CC8-4484-AC75-209D415B756E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AC2ECF55-EA31-4C5C-A2F9-30C2321D563B}" type="sibTrans" cxnId="{887B2590-4CC8-4484-AC75-209D415B756E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A413D465-E289-4584-AC82-666EBA86C0B6}">
      <dgm:prSet phldrT="[Text]" custT="1"/>
      <dgm:spPr/>
      <dgm:t>
        <a:bodyPr/>
        <a:lstStyle/>
        <a:p>
          <a:r>
            <a:rPr lang="en-GB" sz="800" b="1" dirty="0">
              <a:solidFill>
                <a:schemeClr val="bg1">
                  <a:lumMod val="10000"/>
                </a:schemeClr>
              </a:solidFill>
            </a:rPr>
            <a:t>Assess for carcinoid heart disease</a:t>
          </a:r>
        </a:p>
      </dgm:t>
    </dgm:pt>
    <dgm:pt modelId="{4F013AAD-A930-41A8-AD3E-8F086EA93256}" type="parTrans" cxnId="{9A7EC943-231D-434F-B7DD-145638496D2E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707ED62C-38F3-49C1-BA89-36BF92CBD0D3}" type="sibTrans" cxnId="{9A7EC943-231D-434F-B7DD-145638496D2E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A8D88BFB-C0BE-492E-95CF-1AE9C8384C88}">
      <dgm:prSet phldrT="[Text]"/>
      <dgm:spPr/>
      <dgm:t>
        <a:bodyPr/>
        <a:lstStyle/>
        <a:p>
          <a:r>
            <a:rPr lang="en-GB">
              <a:solidFill>
                <a:schemeClr val="bg1">
                  <a:lumMod val="10000"/>
                </a:schemeClr>
              </a:solidFill>
            </a:rPr>
            <a:t>Usually high liver metastatic burden or high burden of extra-portal disease</a:t>
          </a:r>
        </a:p>
      </dgm:t>
    </dgm:pt>
    <dgm:pt modelId="{1F202344-1C10-4504-AFCC-B29DDD60E796}" type="parTrans" cxnId="{B12FCE2B-D4BF-4361-AD44-2D3176253BDB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CCA563A2-7A6B-42D4-823B-1F6B6A4B8CB2}" type="sibTrans" cxnId="{B12FCE2B-D4BF-4361-AD44-2D3176253BDB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39B9C44A-1AAE-4D6A-BAA0-E55502FA60A4}">
      <dgm:prSet phldrT="[Text]"/>
      <dgm:spPr/>
      <dgm:t>
        <a:bodyPr/>
        <a:lstStyle/>
        <a:p>
          <a:r>
            <a:rPr lang="en-GB">
              <a:solidFill>
                <a:schemeClr val="bg1">
                  <a:lumMod val="10000"/>
                </a:schemeClr>
              </a:solidFill>
            </a:rPr>
            <a:t>5-HIAA, nt-BNP, Echocardiography</a:t>
          </a:r>
        </a:p>
      </dgm:t>
    </dgm:pt>
    <dgm:pt modelId="{82F1D332-5F5F-4577-BB30-27909F1B77B5}" type="parTrans" cxnId="{FADA42E7-EDA6-425F-BD6A-8698949C2D30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F33A29F7-D000-4142-A9D7-E43666944682}" type="sibTrans" cxnId="{FADA42E7-EDA6-425F-BD6A-8698949C2D30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E8BC72C0-1907-4842-B6B7-898043976367}">
      <dgm:prSet phldrT="[Text]"/>
      <dgm:spPr/>
      <dgm:t>
        <a:bodyPr/>
        <a:lstStyle/>
        <a:p>
          <a:r>
            <a:rPr lang="en-GB">
              <a:solidFill>
                <a:schemeClr val="bg1">
                  <a:lumMod val="10000"/>
                </a:schemeClr>
              </a:solidFill>
            </a:rPr>
            <a:t>Refer for specialist assessment </a:t>
          </a:r>
        </a:p>
      </dgm:t>
    </dgm:pt>
    <dgm:pt modelId="{084354C9-718A-48DD-81F0-6BC46A82F9E5}" type="parTrans" cxnId="{38F44406-EC99-4F4F-83F8-26FB2A469563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54A2E22F-CE0F-4751-828D-7852DD769C72}" type="sibTrans" cxnId="{38F44406-EC99-4F4F-83F8-26FB2A469563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74A42747-E618-412A-9BD2-26075CEBD243}">
      <dgm:prSet phldrT="[Text]" custT="1"/>
      <dgm:spPr/>
      <dgm:t>
        <a:bodyPr/>
        <a:lstStyle/>
        <a:p>
          <a:r>
            <a:rPr lang="en-GB" sz="800" b="1" dirty="0">
              <a:solidFill>
                <a:schemeClr val="bg1">
                  <a:lumMod val="10000"/>
                </a:schemeClr>
              </a:solidFill>
            </a:rPr>
            <a:t>Diuretics often helpful for symptom-control e.g. spironolactone</a:t>
          </a:r>
        </a:p>
      </dgm:t>
    </dgm:pt>
    <dgm:pt modelId="{74CB4F45-A8C6-4980-B1C7-FB8BEF696AE5}" type="parTrans" cxnId="{728CBDEC-82F0-4271-93A8-F283B74DE65F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FE4EDCDA-5085-4CDD-991B-CB203BF511E0}" type="sibTrans" cxnId="{728CBDEC-82F0-4271-93A8-F283B74DE65F}">
      <dgm:prSet/>
      <dgm:spPr/>
      <dgm:t>
        <a:bodyPr/>
        <a:lstStyle/>
        <a:p>
          <a:endParaRPr lang="en-GB">
            <a:solidFill>
              <a:schemeClr val="bg1">
                <a:lumMod val="10000"/>
              </a:schemeClr>
            </a:solidFill>
          </a:endParaRPr>
        </a:p>
      </dgm:t>
    </dgm:pt>
    <dgm:pt modelId="{6B658BFE-AD7B-438B-9204-9B9EE1FF9FCB}" type="pres">
      <dgm:prSet presAssocID="{FA334FB2-DBD7-4EBB-9ECB-527D399126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1ECE79B-8A72-4419-9004-6FDD622E4642}" type="pres">
      <dgm:prSet presAssocID="{1F1D19C0-FB12-4CCC-ADDE-F03C71720278}" presName="hierRoot1" presStyleCnt="0">
        <dgm:presLayoutVars>
          <dgm:hierBranch val="init"/>
        </dgm:presLayoutVars>
      </dgm:prSet>
      <dgm:spPr/>
    </dgm:pt>
    <dgm:pt modelId="{29CBE123-CB4A-423E-BD84-8494A4492462}" type="pres">
      <dgm:prSet presAssocID="{1F1D19C0-FB12-4CCC-ADDE-F03C71720278}" presName="rootComposite1" presStyleCnt="0"/>
      <dgm:spPr/>
    </dgm:pt>
    <dgm:pt modelId="{FB76A979-71BA-43C6-9433-B91055DF8CDD}" type="pres">
      <dgm:prSet presAssocID="{1F1D19C0-FB12-4CCC-ADDE-F03C71720278}" presName="rootText1" presStyleLbl="node0" presStyleIdx="0" presStyleCnt="1">
        <dgm:presLayoutVars>
          <dgm:chPref val="3"/>
        </dgm:presLayoutVars>
      </dgm:prSet>
      <dgm:spPr/>
    </dgm:pt>
    <dgm:pt modelId="{3FE4A37B-CA30-4D5E-BF0E-3D7F8DBDFF4F}" type="pres">
      <dgm:prSet presAssocID="{1F1D19C0-FB12-4CCC-ADDE-F03C71720278}" presName="rootConnector1" presStyleLbl="asst0" presStyleIdx="0" presStyleCnt="0"/>
      <dgm:spPr/>
    </dgm:pt>
    <dgm:pt modelId="{ED219CA0-D858-4BB5-8F4C-C30C6F858BB1}" type="pres">
      <dgm:prSet presAssocID="{1F1D19C0-FB12-4CCC-ADDE-F03C71720278}" presName="hierChild2" presStyleCnt="0"/>
      <dgm:spPr/>
    </dgm:pt>
    <dgm:pt modelId="{79706DE3-D986-45A5-A437-B2CEFD88CA46}" type="pres">
      <dgm:prSet presAssocID="{4148C1C0-C92B-49A1-8C65-81AC0E2CA0A0}" presName="Name37" presStyleLbl="parChTrans1D2" presStyleIdx="0" presStyleCnt="1"/>
      <dgm:spPr/>
    </dgm:pt>
    <dgm:pt modelId="{A48D88E6-0DE8-4865-A74A-78A104512514}" type="pres">
      <dgm:prSet presAssocID="{0F261FA6-897E-44C4-9148-1B2763C6EC58}" presName="hierRoot2" presStyleCnt="0">
        <dgm:presLayoutVars>
          <dgm:hierBranch val="init"/>
        </dgm:presLayoutVars>
      </dgm:prSet>
      <dgm:spPr/>
    </dgm:pt>
    <dgm:pt modelId="{EEAA85FE-3487-4D5A-9FDB-28322C454099}" type="pres">
      <dgm:prSet presAssocID="{0F261FA6-897E-44C4-9148-1B2763C6EC58}" presName="rootComposite" presStyleCnt="0"/>
      <dgm:spPr/>
    </dgm:pt>
    <dgm:pt modelId="{3770761D-F280-4EA2-B1F8-C676C05C5961}" type="pres">
      <dgm:prSet presAssocID="{0F261FA6-897E-44C4-9148-1B2763C6EC58}" presName="rootText" presStyleLbl="node2" presStyleIdx="0" presStyleCnt="1">
        <dgm:presLayoutVars>
          <dgm:chPref val="3"/>
        </dgm:presLayoutVars>
      </dgm:prSet>
      <dgm:spPr/>
    </dgm:pt>
    <dgm:pt modelId="{9517D72E-DFE9-47E9-BD83-0826C6CFC53F}" type="pres">
      <dgm:prSet presAssocID="{0F261FA6-897E-44C4-9148-1B2763C6EC58}" presName="rootConnector" presStyleLbl="node2" presStyleIdx="0" presStyleCnt="1"/>
      <dgm:spPr/>
    </dgm:pt>
    <dgm:pt modelId="{1D8A555D-57EC-423F-9651-55562C935CD0}" type="pres">
      <dgm:prSet presAssocID="{0F261FA6-897E-44C4-9148-1B2763C6EC58}" presName="hierChild4" presStyleCnt="0"/>
      <dgm:spPr/>
    </dgm:pt>
    <dgm:pt modelId="{B2D4DBBA-EB92-4B05-BA10-21FC0C77FF65}" type="pres">
      <dgm:prSet presAssocID="{F1FFACFF-4366-4D57-AB16-D0A8A0B22648}" presName="Name37" presStyleLbl="parChTrans1D3" presStyleIdx="0" presStyleCnt="2"/>
      <dgm:spPr/>
    </dgm:pt>
    <dgm:pt modelId="{CCBF1247-7EB6-4D8D-97EF-14534BA8C5A7}" type="pres">
      <dgm:prSet presAssocID="{DB7951B3-6391-4FE8-8D14-7A9A5EBC6877}" presName="hierRoot2" presStyleCnt="0">
        <dgm:presLayoutVars>
          <dgm:hierBranch val="init"/>
        </dgm:presLayoutVars>
      </dgm:prSet>
      <dgm:spPr/>
    </dgm:pt>
    <dgm:pt modelId="{ED3D31D7-33F8-448F-970E-0B9A56F6803B}" type="pres">
      <dgm:prSet presAssocID="{DB7951B3-6391-4FE8-8D14-7A9A5EBC6877}" presName="rootComposite" presStyleCnt="0"/>
      <dgm:spPr/>
    </dgm:pt>
    <dgm:pt modelId="{426A39A5-B767-443F-9385-DE8D6D462E81}" type="pres">
      <dgm:prSet presAssocID="{DB7951B3-6391-4FE8-8D14-7A9A5EBC6877}" presName="rootText" presStyleLbl="node3" presStyleIdx="0" presStyleCnt="2">
        <dgm:presLayoutVars>
          <dgm:chPref val="3"/>
        </dgm:presLayoutVars>
      </dgm:prSet>
      <dgm:spPr/>
    </dgm:pt>
    <dgm:pt modelId="{E9823692-D8CC-4E30-8557-3011AD95BB63}" type="pres">
      <dgm:prSet presAssocID="{DB7951B3-6391-4FE8-8D14-7A9A5EBC6877}" presName="rootConnector" presStyleLbl="node3" presStyleIdx="0" presStyleCnt="2"/>
      <dgm:spPr/>
    </dgm:pt>
    <dgm:pt modelId="{C9A0BF2E-FAB4-452A-A31E-72F05A5C8259}" type="pres">
      <dgm:prSet presAssocID="{DB7951B3-6391-4FE8-8D14-7A9A5EBC6877}" presName="hierChild4" presStyleCnt="0"/>
      <dgm:spPr/>
    </dgm:pt>
    <dgm:pt modelId="{DD43DE03-297C-45AB-A28C-D6D5702339E9}" type="pres">
      <dgm:prSet presAssocID="{9F5A8675-44F2-49B6-AD2D-79EB93E84A1F}" presName="Name37" presStyleLbl="parChTrans1D4" presStyleIdx="0" presStyleCnt="23"/>
      <dgm:spPr/>
    </dgm:pt>
    <dgm:pt modelId="{7CD1F79E-B3A7-48D3-92B5-D0F5A0EFADA5}" type="pres">
      <dgm:prSet presAssocID="{201C83AC-F84A-4050-943C-E550B19F47E1}" presName="hierRoot2" presStyleCnt="0">
        <dgm:presLayoutVars>
          <dgm:hierBranch val="init"/>
        </dgm:presLayoutVars>
      </dgm:prSet>
      <dgm:spPr/>
    </dgm:pt>
    <dgm:pt modelId="{618C971E-869C-4842-862B-CE15831C4A23}" type="pres">
      <dgm:prSet presAssocID="{201C83AC-F84A-4050-943C-E550B19F47E1}" presName="rootComposite" presStyleCnt="0"/>
      <dgm:spPr/>
    </dgm:pt>
    <dgm:pt modelId="{BAEA0B2F-D1BD-4EBB-8BE2-694116B272F7}" type="pres">
      <dgm:prSet presAssocID="{201C83AC-F84A-4050-943C-E550B19F47E1}" presName="rootText" presStyleLbl="node4" presStyleIdx="0" presStyleCnt="23">
        <dgm:presLayoutVars>
          <dgm:chPref val="3"/>
        </dgm:presLayoutVars>
      </dgm:prSet>
      <dgm:spPr/>
    </dgm:pt>
    <dgm:pt modelId="{092D0642-0016-474A-8DCE-D0ED02B6A926}" type="pres">
      <dgm:prSet presAssocID="{201C83AC-F84A-4050-943C-E550B19F47E1}" presName="rootConnector" presStyleLbl="node4" presStyleIdx="0" presStyleCnt="23"/>
      <dgm:spPr/>
    </dgm:pt>
    <dgm:pt modelId="{909E3C9F-A052-47C4-9EFB-A77E05BFEE6C}" type="pres">
      <dgm:prSet presAssocID="{201C83AC-F84A-4050-943C-E550B19F47E1}" presName="hierChild4" presStyleCnt="0"/>
      <dgm:spPr/>
    </dgm:pt>
    <dgm:pt modelId="{84ABE154-C0A9-4DBA-87AC-90342B41AAD8}" type="pres">
      <dgm:prSet presAssocID="{7B212149-C9B2-4436-853E-DCD70EBE4201}" presName="Name37" presStyleLbl="parChTrans1D4" presStyleIdx="1" presStyleCnt="23"/>
      <dgm:spPr/>
    </dgm:pt>
    <dgm:pt modelId="{8E3C29A5-0734-430F-A432-371A6EC577AE}" type="pres">
      <dgm:prSet presAssocID="{6E2BC2CA-820A-4FBF-8FEE-BC1E98534226}" presName="hierRoot2" presStyleCnt="0">
        <dgm:presLayoutVars>
          <dgm:hierBranch val="init"/>
        </dgm:presLayoutVars>
      </dgm:prSet>
      <dgm:spPr/>
    </dgm:pt>
    <dgm:pt modelId="{7E25C3E6-0CC3-4DF2-9E01-B32E024F6996}" type="pres">
      <dgm:prSet presAssocID="{6E2BC2CA-820A-4FBF-8FEE-BC1E98534226}" presName="rootComposite" presStyleCnt="0"/>
      <dgm:spPr/>
    </dgm:pt>
    <dgm:pt modelId="{BD4C7404-1AF8-4BDA-9E1D-24629DC06153}" type="pres">
      <dgm:prSet presAssocID="{6E2BC2CA-820A-4FBF-8FEE-BC1E98534226}" presName="rootText" presStyleLbl="node4" presStyleIdx="1" presStyleCnt="23">
        <dgm:presLayoutVars>
          <dgm:chPref val="3"/>
        </dgm:presLayoutVars>
      </dgm:prSet>
      <dgm:spPr/>
    </dgm:pt>
    <dgm:pt modelId="{CEA29EBA-A14D-46CB-957A-E755E0C0D897}" type="pres">
      <dgm:prSet presAssocID="{6E2BC2CA-820A-4FBF-8FEE-BC1E98534226}" presName="rootConnector" presStyleLbl="node4" presStyleIdx="1" presStyleCnt="23"/>
      <dgm:spPr/>
    </dgm:pt>
    <dgm:pt modelId="{E40C066C-E2EA-4F8E-84D5-6DD7F310A8D0}" type="pres">
      <dgm:prSet presAssocID="{6E2BC2CA-820A-4FBF-8FEE-BC1E98534226}" presName="hierChild4" presStyleCnt="0"/>
      <dgm:spPr/>
    </dgm:pt>
    <dgm:pt modelId="{01F255B8-A33D-4671-A888-85089DBEAF8A}" type="pres">
      <dgm:prSet presAssocID="{6E2BC2CA-820A-4FBF-8FEE-BC1E98534226}" presName="hierChild5" presStyleCnt="0"/>
      <dgm:spPr/>
    </dgm:pt>
    <dgm:pt modelId="{E2584BFE-195A-49BB-A781-0C3D8F6351F6}" type="pres">
      <dgm:prSet presAssocID="{201C83AC-F84A-4050-943C-E550B19F47E1}" presName="hierChild5" presStyleCnt="0"/>
      <dgm:spPr/>
    </dgm:pt>
    <dgm:pt modelId="{35F06F26-8C4D-4211-BE9F-B84E28D8E148}" type="pres">
      <dgm:prSet presAssocID="{F708B305-6AB7-4FEB-9DE7-204A7F6A2D03}" presName="Name37" presStyleLbl="parChTrans1D4" presStyleIdx="2" presStyleCnt="23"/>
      <dgm:spPr/>
    </dgm:pt>
    <dgm:pt modelId="{2ABB5E37-C334-46F2-9AFD-50283BF72954}" type="pres">
      <dgm:prSet presAssocID="{141CC3C1-7644-45BE-921A-3BFE296F1E85}" presName="hierRoot2" presStyleCnt="0">
        <dgm:presLayoutVars>
          <dgm:hierBranch val="init"/>
        </dgm:presLayoutVars>
      </dgm:prSet>
      <dgm:spPr/>
    </dgm:pt>
    <dgm:pt modelId="{A9EA3492-0A8D-480D-8C18-5EBD74C0BFBF}" type="pres">
      <dgm:prSet presAssocID="{141CC3C1-7644-45BE-921A-3BFE296F1E85}" presName="rootComposite" presStyleCnt="0"/>
      <dgm:spPr/>
    </dgm:pt>
    <dgm:pt modelId="{753B8642-40C9-4430-AF90-1D3BF32480C6}" type="pres">
      <dgm:prSet presAssocID="{141CC3C1-7644-45BE-921A-3BFE296F1E85}" presName="rootText" presStyleLbl="node4" presStyleIdx="2" presStyleCnt="23">
        <dgm:presLayoutVars>
          <dgm:chPref val="3"/>
        </dgm:presLayoutVars>
      </dgm:prSet>
      <dgm:spPr/>
    </dgm:pt>
    <dgm:pt modelId="{2D07E48E-453C-4571-B3D2-7478DB6FC5AB}" type="pres">
      <dgm:prSet presAssocID="{141CC3C1-7644-45BE-921A-3BFE296F1E85}" presName="rootConnector" presStyleLbl="node4" presStyleIdx="2" presStyleCnt="23"/>
      <dgm:spPr/>
    </dgm:pt>
    <dgm:pt modelId="{96D7EAFF-4838-4150-9204-10C082EA2E73}" type="pres">
      <dgm:prSet presAssocID="{141CC3C1-7644-45BE-921A-3BFE296F1E85}" presName="hierChild4" presStyleCnt="0"/>
      <dgm:spPr/>
    </dgm:pt>
    <dgm:pt modelId="{86D2DF66-A865-4541-99A6-546034482ADD}" type="pres">
      <dgm:prSet presAssocID="{150E7AD7-EA38-4017-A405-17A52A7A451A}" presName="Name37" presStyleLbl="parChTrans1D4" presStyleIdx="3" presStyleCnt="23"/>
      <dgm:spPr/>
    </dgm:pt>
    <dgm:pt modelId="{65197148-EFED-4015-B546-473449411AC9}" type="pres">
      <dgm:prSet presAssocID="{F1B45055-71A6-42F4-BA96-4B2F94D32DBC}" presName="hierRoot2" presStyleCnt="0">
        <dgm:presLayoutVars>
          <dgm:hierBranch val="init"/>
        </dgm:presLayoutVars>
      </dgm:prSet>
      <dgm:spPr/>
    </dgm:pt>
    <dgm:pt modelId="{B0B6B2C7-3462-4545-AB4B-F123BB34617F}" type="pres">
      <dgm:prSet presAssocID="{F1B45055-71A6-42F4-BA96-4B2F94D32DBC}" presName="rootComposite" presStyleCnt="0"/>
      <dgm:spPr/>
    </dgm:pt>
    <dgm:pt modelId="{FC6B8BFA-B93A-4CA4-98F2-0E03CDCA6E2D}" type="pres">
      <dgm:prSet presAssocID="{F1B45055-71A6-42F4-BA96-4B2F94D32DBC}" presName="rootText" presStyleLbl="node4" presStyleIdx="3" presStyleCnt="23">
        <dgm:presLayoutVars>
          <dgm:chPref val="3"/>
        </dgm:presLayoutVars>
      </dgm:prSet>
      <dgm:spPr/>
    </dgm:pt>
    <dgm:pt modelId="{1E321016-2A4A-4B19-BB7E-A798E645E89B}" type="pres">
      <dgm:prSet presAssocID="{F1B45055-71A6-42F4-BA96-4B2F94D32DBC}" presName="rootConnector" presStyleLbl="node4" presStyleIdx="3" presStyleCnt="23"/>
      <dgm:spPr/>
    </dgm:pt>
    <dgm:pt modelId="{B8666315-FDDD-4203-88D3-E4B9919056B1}" type="pres">
      <dgm:prSet presAssocID="{F1B45055-71A6-42F4-BA96-4B2F94D32DBC}" presName="hierChild4" presStyleCnt="0"/>
      <dgm:spPr/>
    </dgm:pt>
    <dgm:pt modelId="{3981A55B-85C3-42F8-8E7D-96F7897542F9}" type="pres">
      <dgm:prSet presAssocID="{F1B45055-71A6-42F4-BA96-4B2F94D32DBC}" presName="hierChild5" presStyleCnt="0"/>
      <dgm:spPr/>
    </dgm:pt>
    <dgm:pt modelId="{BFED0770-28CF-484C-BA91-D7440D3465DA}" type="pres">
      <dgm:prSet presAssocID="{49797A71-FD87-46AB-B85A-606C4C2DAA47}" presName="Name37" presStyleLbl="parChTrans1D4" presStyleIdx="4" presStyleCnt="23"/>
      <dgm:spPr/>
    </dgm:pt>
    <dgm:pt modelId="{034A9555-CE9A-4091-AF3B-D28B34A8BE94}" type="pres">
      <dgm:prSet presAssocID="{2FEAC655-3201-411C-B507-E8F02CFC0912}" presName="hierRoot2" presStyleCnt="0">
        <dgm:presLayoutVars>
          <dgm:hierBranch val="init"/>
        </dgm:presLayoutVars>
      </dgm:prSet>
      <dgm:spPr/>
    </dgm:pt>
    <dgm:pt modelId="{0BB62757-1606-4F21-991E-33BCD197A1E7}" type="pres">
      <dgm:prSet presAssocID="{2FEAC655-3201-411C-B507-E8F02CFC0912}" presName="rootComposite" presStyleCnt="0"/>
      <dgm:spPr/>
    </dgm:pt>
    <dgm:pt modelId="{435A31C9-85B0-490A-9835-3B890BDDDF9D}" type="pres">
      <dgm:prSet presAssocID="{2FEAC655-3201-411C-B507-E8F02CFC0912}" presName="rootText" presStyleLbl="node4" presStyleIdx="4" presStyleCnt="23">
        <dgm:presLayoutVars>
          <dgm:chPref val="3"/>
        </dgm:presLayoutVars>
      </dgm:prSet>
      <dgm:spPr/>
    </dgm:pt>
    <dgm:pt modelId="{34D01766-17CD-42C6-B4C0-20BDAC2A1B7C}" type="pres">
      <dgm:prSet presAssocID="{2FEAC655-3201-411C-B507-E8F02CFC0912}" presName="rootConnector" presStyleLbl="node4" presStyleIdx="4" presStyleCnt="23"/>
      <dgm:spPr/>
    </dgm:pt>
    <dgm:pt modelId="{F82DBD0B-5E69-42AC-AB4A-D9687C5B6DE0}" type="pres">
      <dgm:prSet presAssocID="{2FEAC655-3201-411C-B507-E8F02CFC0912}" presName="hierChild4" presStyleCnt="0"/>
      <dgm:spPr/>
    </dgm:pt>
    <dgm:pt modelId="{C400456C-FAE3-40F9-AD62-5B41CA9EB059}" type="pres">
      <dgm:prSet presAssocID="{2FEAC655-3201-411C-B507-E8F02CFC0912}" presName="hierChild5" presStyleCnt="0"/>
      <dgm:spPr/>
    </dgm:pt>
    <dgm:pt modelId="{F831786E-B77C-4E4B-B720-A93CB1A421A3}" type="pres">
      <dgm:prSet presAssocID="{141CC3C1-7644-45BE-921A-3BFE296F1E85}" presName="hierChild5" presStyleCnt="0"/>
      <dgm:spPr/>
    </dgm:pt>
    <dgm:pt modelId="{D2828A85-C1E3-4BA5-8C53-6659C96AA358}" type="pres">
      <dgm:prSet presAssocID="{DB7951B3-6391-4FE8-8D14-7A9A5EBC6877}" presName="hierChild5" presStyleCnt="0"/>
      <dgm:spPr/>
    </dgm:pt>
    <dgm:pt modelId="{37E9ACE6-673B-40F4-B155-69040604EF95}" type="pres">
      <dgm:prSet presAssocID="{A2CD9BCF-6712-4329-95BE-DFDFF1AB20D8}" presName="Name37" presStyleLbl="parChTrans1D3" presStyleIdx="1" presStyleCnt="2"/>
      <dgm:spPr/>
    </dgm:pt>
    <dgm:pt modelId="{AA433CA6-D882-4037-A07C-687F5FBDA847}" type="pres">
      <dgm:prSet presAssocID="{1B986153-D2EC-4CD8-89DE-BB04B21F1D88}" presName="hierRoot2" presStyleCnt="0">
        <dgm:presLayoutVars>
          <dgm:hierBranch val="init"/>
        </dgm:presLayoutVars>
      </dgm:prSet>
      <dgm:spPr/>
    </dgm:pt>
    <dgm:pt modelId="{7F764DA8-E2CB-4C90-B2F2-67C0200935C3}" type="pres">
      <dgm:prSet presAssocID="{1B986153-D2EC-4CD8-89DE-BB04B21F1D88}" presName="rootComposite" presStyleCnt="0"/>
      <dgm:spPr/>
    </dgm:pt>
    <dgm:pt modelId="{B97A2E09-8AC6-405A-A54D-661F0C0B243B}" type="pres">
      <dgm:prSet presAssocID="{1B986153-D2EC-4CD8-89DE-BB04B21F1D88}" presName="rootText" presStyleLbl="node3" presStyleIdx="1" presStyleCnt="2">
        <dgm:presLayoutVars>
          <dgm:chPref val="3"/>
        </dgm:presLayoutVars>
      </dgm:prSet>
      <dgm:spPr/>
    </dgm:pt>
    <dgm:pt modelId="{2AC86EEC-BE8A-476B-9B0A-F21832E968B7}" type="pres">
      <dgm:prSet presAssocID="{1B986153-D2EC-4CD8-89DE-BB04B21F1D88}" presName="rootConnector" presStyleLbl="node3" presStyleIdx="1" presStyleCnt="2"/>
      <dgm:spPr/>
    </dgm:pt>
    <dgm:pt modelId="{034003D3-9553-4699-BCD4-7B8A2A9259E4}" type="pres">
      <dgm:prSet presAssocID="{1B986153-D2EC-4CD8-89DE-BB04B21F1D88}" presName="hierChild4" presStyleCnt="0"/>
      <dgm:spPr/>
    </dgm:pt>
    <dgm:pt modelId="{77D9227F-2919-4ADE-9F2D-295237814061}" type="pres">
      <dgm:prSet presAssocID="{74CB4F45-A8C6-4980-B1C7-FB8BEF696AE5}" presName="Name37" presStyleLbl="parChTrans1D4" presStyleIdx="5" presStyleCnt="23"/>
      <dgm:spPr/>
    </dgm:pt>
    <dgm:pt modelId="{167A58CE-F0CC-4383-85C1-F2F7C2810571}" type="pres">
      <dgm:prSet presAssocID="{74A42747-E618-412A-9BD2-26075CEBD243}" presName="hierRoot2" presStyleCnt="0">
        <dgm:presLayoutVars>
          <dgm:hierBranch val="init"/>
        </dgm:presLayoutVars>
      </dgm:prSet>
      <dgm:spPr/>
    </dgm:pt>
    <dgm:pt modelId="{C92950F0-C844-4D0A-9BE1-014A15883E71}" type="pres">
      <dgm:prSet presAssocID="{74A42747-E618-412A-9BD2-26075CEBD243}" presName="rootComposite" presStyleCnt="0"/>
      <dgm:spPr/>
    </dgm:pt>
    <dgm:pt modelId="{09BE52EB-9856-476F-BF81-579FE6BCB234}" type="pres">
      <dgm:prSet presAssocID="{74A42747-E618-412A-9BD2-26075CEBD243}" presName="rootText" presStyleLbl="node4" presStyleIdx="5" presStyleCnt="23" custLinFactX="178786" custLinFactY="-100000" custLinFactNeighborX="200000" custLinFactNeighborY="-122604">
        <dgm:presLayoutVars>
          <dgm:chPref val="3"/>
        </dgm:presLayoutVars>
      </dgm:prSet>
      <dgm:spPr/>
    </dgm:pt>
    <dgm:pt modelId="{2D997B11-EF39-41D9-9B04-A618341E465C}" type="pres">
      <dgm:prSet presAssocID="{74A42747-E618-412A-9BD2-26075CEBD243}" presName="rootConnector" presStyleLbl="node4" presStyleIdx="5" presStyleCnt="23"/>
      <dgm:spPr/>
    </dgm:pt>
    <dgm:pt modelId="{7684BAE2-5C1D-4EBE-B61C-F293C099465D}" type="pres">
      <dgm:prSet presAssocID="{74A42747-E618-412A-9BD2-26075CEBD243}" presName="hierChild4" presStyleCnt="0"/>
      <dgm:spPr/>
    </dgm:pt>
    <dgm:pt modelId="{2B870D1F-788E-455F-95F3-F8DA508D28E1}" type="pres">
      <dgm:prSet presAssocID="{74A42747-E618-412A-9BD2-26075CEBD243}" presName="hierChild5" presStyleCnt="0"/>
      <dgm:spPr/>
    </dgm:pt>
    <dgm:pt modelId="{5FE01C59-9CAA-4BBF-B6AF-A7CF368DCF57}" type="pres">
      <dgm:prSet presAssocID="{AEC80EBF-4A9B-430C-B77C-F94728515C45}" presName="Name37" presStyleLbl="parChTrans1D4" presStyleIdx="6" presStyleCnt="23"/>
      <dgm:spPr/>
    </dgm:pt>
    <dgm:pt modelId="{FE7E0960-5A0B-4995-BCB9-F910ABACA588}" type="pres">
      <dgm:prSet presAssocID="{6A291358-A37E-4DA1-BC43-E5EE66EC930D}" presName="hierRoot2" presStyleCnt="0">
        <dgm:presLayoutVars>
          <dgm:hierBranch val="init"/>
        </dgm:presLayoutVars>
      </dgm:prSet>
      <dgm:spPr/>
    </dgm:pt>
    <dgm:pt modelId="{F073F453-31F7-4F97-A067-A4A529B7FA5A}" type="pres">
      <dgm:prSet presAssocID="{6A291358-A37E-4DA1-BC43-E5EE66EC930D}" presName="rootComposite" presStyleCnt="0"/>
      <dgm:spPr/>
    </dgm:pt>
    <dgm:pt modelId="{E3ADB7B3-6B9A-4C54-B08C-3EFCDC7786E0}" type="pres">
      <dgm:prSet presAssocID="{6A291358-A37E-4DA1-BC43-E5EE66EC930D}" presName="rootText" presStyleLbl="node4" presStyleIdx="6" presStyleCnt="23">
        <dgm:presLayoutVars>
          <dgm:chPref val="3"/>
        </dgm:presLayoutVars>
      </dgm:prSet>
      <dgm:spPr/>
    </dgm:pt>
    <dgm:pt modelId="{8FA54188-7E0D-4803-A028-5273413ED905}" type="pres">
      <dgm:prSet presAssocID="{6A291358-A37E-4DA1-BC43-E5EE66EC930D}" presName="rootConnector" presStyleLbl="node4" presStyleIdx="6" presStyleCnt="23"/>
      <dgm:spPr/>
    </dgm:pt>
    <dgm:pt modelId="{A0590724-432C-43BC-A598-02864BCDE8B1}" type="pres">
      <dgm:prSet presAssocID="{6A291358-A37E-4DA1-BC43-E5EE66EC930D}" presName="hierChild4" presStyleCnt="0"/>
      <dgm:spPr/>
    </dgm:pt>
    <dgm:pt modelId="{590B068B-C6EE-4420-B428-7324F6E814DB}" type="pres">
      <dgm:prSet presAssocID="{B004FF8E-49E6-41CB-80EF-6D8DA3F94CD5}" presName="Name37" presStyleLbl="parChTrans1D4" presStyleIdx="7" presStyleCnt="23"/>
      <dgm:spPr/>
    </dgm:pt>
    <dgm:pt modelId="{11BCA154-DECF-43EC-93E1-E6B76DCEBFD9}" type="pres">
      <dgm:prSet presAssocID="{1E090579-CE86-4521-8213-484E78B1D523}" presName="hierRoot2" presStyleCnt="0">
        <dgm:presLayoutVars>
          <dgm:hierBranch val="init"/>
        </dgm:presLayoutVars>
      </dgm:prSet>
      <dgm:spPr/>
    </dgm:pt>
    <dgm:pt modelId="{035DADC3-CBF1-40AF-8000-07142CC374EA}" type="pres">
      <dgm:prSet presAssocID="{1E090579-CE86-4521-8213-484E78B1D523}" presName="rootComposite" presStyleCnt="0"/>
      <dgm:spPr/>
    </dgm:pt>
    <dgm:pt modelId="{2A0EB139-345F-40D6-B961-2154AA123326}" type="pres">
      <dgm:prSet presAssocID="{1E090579-CE86-4521-8213-484E78B1D523}" presName="rootText" presStyleLbl="node4" presStyleIdx="7" presStyleCnt="23">
        <dgm:presLayoutVars>
          <dgm:chPref val="3"/>
        </dgm:presLayoutVars>
      </dgm:prSet>
      <dgm:spPr/>
    </dgm:pt>
    <dgm:pt modelId="{46EC0AF0-0031-487D-A626-D49A3A0318EB}" type="pres">
      <dgm:prSet presAssocID="{1E090579-CE86-4521-8213-484E78B1D523}" presName="rootConnector" presStyleLbl="node4" presStyleIdx="7" presStyleCnt="23"/>
      <dgm:spPr/>
    </dgm:pt>
    <dgm:pt modelId="{1BCCA743-EF98-4AC7-8B15-87574E952137}" type="pres">
      <dgm:prSet presAssocID="{1E090579-CE86-4521-8213-484E78B1D523}" presName="hierChild4" presStyleCnt="0"/>
      <dgm:spPr/>
    </dgm:pt>
    <dgm:pt modelId="{32A101EA-1E2D-41D7-A400-6B181A1B0740}" type="pres">
      <dgm:prSet presAssocID="{1E090579-CE86-4521-8213-484E78B1D523}" presName="hierChild5" presStyleCnt="0"/>
      <dgm:spPr/>
    </dgm:pt>
    <dgm:pt modelId="{B76E061E-A5CB-4840-A449-A39AC6DEF115}" type="pres">
      <dgm:prSet presAssocID="{5B1C451A-887D-4884-9C0C-B65C52B4AC6D}" presName="Name37" presStyleLbl="parChTrans1D4" presStyleIdx="8" presStyleCnt="23"/>
      <dgm:spPr/>
    </dgm:pt>
    <dgm:pt modelId="{92A1EC38-1D71-4FAC-A022-CFB033C24AB6}" type="pres">
      <dgm:prSet presAssocID="{3B2B305B-226F-448F-84B3-D850D17794B1}" presName="hierRoot2" presStyleCnt="0">
        <dgm:presLayoutVars>
          <dgm:hierBranch val="init"/>
        </dgm:presLayoutVars>
      </dgm:prSet>
      <dgm:spPr/>
    </dgm:pt>
    <dgm:pt modelId="{0D712461-C51C-4DB4-96BB-57DA46667201}" type="pres">
      <dgm:prSet presAssocID="{3B2B305B-226F-448F-84B3-D850D17794B1}" presName="rootComposite" presStyleCnt="0"/>
      <dgm:spPr/>
    </dgm:pt>
    <dgm:pt modelId="{FC9749DD-3541-455B-9E87-D5FF2809479A}" type="pres">
      <dgm:prSet presAssocID="{3B2B305B-226F-448F-84B3-D850D17794B1}" presName="rootText" presStyleLbl="node4" presStyleIdx="8" presStyleCnt="23">
        <dgm:presLayoutVars>
          <dgm:chPref val="3"/>
        </dgm:presLayoutVars>
      </dgm:prSet>
      <dgm:spPr/>
    </dgm:pt>
    <dgm:pt modelId="{B3CE0F99-421F-4A45-AB13-0A5DCBC7F7FF}" type="pres">
      <dgm:prSet presAssocID="{3B2B305B-226F-448F-84B3-D850D17794B1}" presName="rootConnector" presStyleLbl="node4" presStyleIdx="8" presStyleCnt="23"/>
      <dgm:spPr/>
    </dgm:pt>
    <dgm:pt modelId="{87115D46-6FD8-49AF-BE11-555FA23C5FB9}" type="pres">
      <dgm:prSet presAssocID="{3B2B305B-226F-448F-84B3-D850D17794B1}" presName="hierChild4" presStyleCnt="0"/>
      <dgm:spPr/>
    </dgm:pt>
    <dgm:pt modelId="{A1A11795-399D-4B38-9155-F9091228A809}" type="pres">
      <dgm:prSet presAssocID="{3B2B305B-226F-448F-84B3-D850D17794B1}" presName="hierChild5" presStyleCnt="0"/>
      <dgm:spPr/>
    </dgm:pt>
    <dgm:pt modelId="{0809412A-DA0B-44A4-BC0B-C38DC78E2953}" type="pres">
      <dgm:prSet presAssocID="{88A04C2A-290E-4D08-8008-47D3068088D8}" presName="Name37" presStyleLbl="parChTrans1D4" presStyleIdx="9" presStyleCnt="23"/>
      <dgm:spPr/>
    </dgm:pt>
    <dgm:pt modelId="{971001CA-17EF-4B0A-A0D6-46B30ED5CE5D}" type="pres">
      <dgm:prSet presAssocID="{72B0532F-3005-4E22-9BEC-549F9BBDBB56}" presName="hierRoot2" presStyleCnt="0">
        <dgm:presLayoutVars>
          <dgm:hierBranch val="init"/>
        </dgm:presLayoutVars>
      </dgm:prSet>
      <dgm:spPr/>
    </dgm:pt>
    <dgm:pt modelId="{8BA4B104-9713-43D2-8445-B063BF6668F9}" type="pres">
      <dgm:prSet presAssocID="{72B0532F-3005-4E22-9BEC-549F9BBDBB56}" presName="rootComposite" presStyleCnt="0"/>
      <dgm:spPr/>
    </dgm:pt>
    <dgm:pt modelId="{138A7F38-368A-44DD-9FA8-DE5102329DC1}" type="pres">
      <dgm:prSet presAssocID="{72B0532F-3005-4E22-9BEC-549F9BBDBB56}" presName="rootText" presStyleLbl="node4" presStyleIdx="9" presStyleCnt="23">
        <dgm:presLayoutVars>
          <dgm:chPref val="3"/>
        </dgm:presLayoutVars>
      </dgm:prSet>
      <dgm:spPr/>
    </dgm:pt>
    <dgm:pt modelId="{019AC5E8-23EA-4DCA-9943-9009BACC6912}" type="pres">
      <dgm:prSet presAssocID="{72B0532F-3005-4E22-9BEC-549F9BBDBB56}" presName="rootConnector" presStyleLbl="node4" presStyleIdx="9" presStyleCnt="23"/>
      <dgm:spPr/>
    </dgm:pt>
    <dgm:pt modelId="{7AB44A4B-462F-4A66-AB32-030E8CA4066A}" type="pres">
      <dgm:prSet presAssocID="{72B0532F-3005-4E22-9BEC-549F9BBDBB56}" presName="hierChild4" presStyleCnt="0"/>
      <dgm:spPr/>
    </dgm:pt>
    <dgm:pt modelId="{C521B451-D081-4FDB-8469-3C780CA6F429}" type="pres">
      <dgm:prSet presAssocID="{72B0532F-3005-4E22-9BEC-549F9BBDBB56}" presName="hierChild5" presStyleCnt="0"/>
      <dgm:spPr/>
    </dgm:pt>
    <dgm:pt modelId="{9423BA42-429F-4D81-A178-627A0AEFB1F9}" type="pres">
      <dgm:prSet presAssocID="{6A291358-A37E-4DA1-BC43-E5EE66EC930D}" presName="hierChild5" presStyleCnt="0"/>
      <dgm:spPr/>
    </dgm:pt>
    <dgm:pt modelId="{45132E66-CF3A-4A99-B943-27EBFFA0A780}" type="pres">
      <dgm:prSet presAssocID="{CA92789E-F312-4625-A6AB-8F6796DA2260}" presName="Name37" presStyleLbl="parChTrans1D4" presStyleIdx="10" presStyleCnt="23"/>
      <dgm:spPr/>
    </dgm:pt>
    <dgm:pt modelId="{5B7D7CF6-4478-4201-8A4A-1C5E0C8A13A0}" type="pres">
      <dgm:prSet presAssocID="{3C6CDC64-F93E-42A1-A49E-5DC71FA11A0D}" presName="hierRoot2" presStyleCnt="0">
        <dgm:presLayoutVars>
          <dgm:hierBranch val="init"/>
        </dgm:presLayoutVars>
      </dgm:prSet>
      <dgm:spPr/>
    </dgm:pt>
    <dgm:pt modelId="{B383BAF7-3A9B-4004-8071-2132E044F595}" type="pres">
      <dgm:prSet presAssocID="{3C6CDC64-F93E-42A1-A49E-5DC71FA11A0D}" presName="rootComposite" presStyleCnt="0"/>
      <dgm:spPr/>
    </dgm:pt>
    <dgm:pt modelId="{3B60FB69-C3CD-46A5-8F3A-B17A042EF007}" type="pres">
      <dgm:prSet presAssocID="{3C6CDC64-F93E-42A1-A49E-5DC71FA11A0D}" presName="rootText" presStyleLbl="node4" presStyleIdx="10" presStyleCnt="23">
        <dgm:presLayoutVars>
          <dgm:chPref val="3"/>
        </dgm:presLayoutVars>
      </dgm:prSet>
      <dgm:spPr/>
    </dgm:pt>
    <dgm:pt modelId="{F81148E7-DC36-4A2C-B172-EF450EC86DE9}" type="pres">
      <dgm:prSet presAssocID="{3C6CDC64-F93E-42A1-A49E-5DC71FA11A0D}" presName="rootConnector" presStyleLbl="node4" presStyleIdx="10" presStyleCnt="23"/>
      <dgm:spPr/>
    </dgm:pt>
    <dgm:pt modelId="{CB9F6319-AAA3-4B39-A88A-EC7C43EB57AB}" type="pres">
      <dgm:prSet presAssocID="{3C6CDC64-F93E-42A1-A49E-5DC71FA11A0D}" presName="hierChild4" presStyleCnt="0"/>
      <dgm:spPr/>
    </dgm:pt>
    <dgm:pt modelId="{FD116CEA-3AAF-4B6F-8E70-8964D1862642}" type="pres">
      <dgm:prSet presAssocID="{8399EB3D-9BFE-4D86-AC6D-8A97D3436441}" presName="Name37" presStyleLbl="parChTrans1D4" presStyleIdx="11" presStyleCnt="23"/>
      <dgm:spPr/>
    </dgm:pt>
    <dgm:pt modelId="{E510FDD7-4C82-4A00-973D-B691894CE40E}" type="pres">
      <dgm:prSet presAssocID="{BC8378F3-5A2F-4F96-833C-71AE2FC19BD8}" presName="hierRoot2" presStyleCnt="0">
        <dgm:presLayoutVars>
          <dgm:hierBranch val="init"/>
        </dgm:presLayoutVars>
      </dgm:prSet>
      <dgm:spPr/>
    </dgm:pt>
    <dgm:pt modelId="{717019DA-0467-4504-9651-E38AE897485A}" type="pres">
      <dgm:prSet presAssocID="{BC8378F3-5A2F-4F96-833C-71AE2FC19BD8}" presName="rootComposite" presStyleCnt="0"/>
      <dgm:spPr/>
    </dgm:pt>
    <dgm:pt modelId="{9A966B44-F8FE-4066-BE64-CF8172ADFA11}" type="pres">
      <dgm:prSet presAssocID="{BC8378F3-5A2F-4F96-833C-71AE2FC19BD8}" presName="rootText" presStyleLbl="node4" presStyleIdx="11" presStyleCnt="23">
        <dgm:presLayoutVars>
          <dgm:chPref val="3"/>
        </dgm:presLayoutVars>
      </dgm:prSet>
      <dgm:spPr/>
    </dgm:pt>
    <dgm:pt modelId="{FB18D9D5-DA5A-4E5C-9CC0-3F2F84F188B0}" type="pres">
      <dgm:prSet presAssocID="{BC8378F3-5A2F-4F96-833C-71AE2FC19BD8}" presName="rootConnector" presStyleLbl="node4" presStyleIdx="11" presStyleCnt="23"/>
      <dgm:spPr/>
    </dgm:pt>
    <dgm:pt modelId="{3B088480-815B-487C-80AC-C39D59BAE341}" type="pres">
      <dgm:prSet presAssocID="{BC8378F3-5A2F-4F96-833C-71AE2FC19BD8}" presName="hierChild4" presStyleCnt="0"/>
      <dgm:spPr/>
    </dgm:pt>
    <dgm:pt modelId="{0A5C9E5A-D377-4C28-90C7-A775D008A19C}" type="pres">
      <dgm:prSet presAssocID="{BC8378F3-5A2F-4F96-833C-71AE2FC19BD8}" presName="hierChild5" presStyleCnt="0"/>
      <dgm:spPr/>
    </dgm:pt>
    <dgm:pt modelId="{1CB8F272-ABAB-4A17-B3B4-95D0FEED0152}" type="pres">
      <dgm:prSet presAssocID="{231D8A41-A36B-48E0-B40E-52BD1D37AEE3}" presName="Name37" presStyleLbl="parChTrans1D4" presStyleIdx="12" presStyleCnt="23"/>
      <dgm:spPr/>
    </dgm:pt>
    <dgm:pt modelId="{30F72C32-3CFB-4A2B-A1CA-4C6CBD5F72FB}" type="pres">
      <dgm:prSet presAssocID="{FCA1E3C1-9A27-4352-930A-732C5D34475B}" presName="hierRoot2" presStyleCnt="0">
        <dgm:presLayoutVars>
          <dgm:hierBranch val="init"/>
        </dgm:presLayoutVars>
      </dgm:prSet>
      <dgm:spPr/>
    </dgm:pt>
    <dgm:pt modelId="{D49F104F-5B21-4D03-8664-F5579EC633FE}" type="pres">
      <dgm:prSet presAssocID="{FCA1E3C1-9A27-4352-930A-732C5D34475B}" presName="rootComposite" presStyleCnt="0"/>
      <dgm:spPr/>
    </dgm:pt>
    <dgm:pt modelId="{7E3F74C2-19F0-4AF7-84B3-0353A6E2BE73}" type="pres">
      <dgm:prSet presAssocID="{FCA1E3C1-9A27-4352-930A-732C5D34475B}" presName="rootText" presStyleLbl="node4" presStyleIdx="12" presStyleCnt="23">
        <dgm:presLayoutVars>
          <dgm:chPref val="3"/>
        </dgm:presLayoutVars>
      </dgm:prSet>
      <dgm:spPr/>
    </dgm:pt>
    <dgm:pt modelId="{8FB8F656-3344-41FE-9633-158C0DA443EB}" type="pres">
      <dgm:prSet presAssocID="{FCA1E3C1-9A27-4352-930A-732C5D34475B}" presName="rootConnector" presStyleLbl="node4" presStyleIdx="12" presStyleCnt="23"/>
      <dgm:spPr/>
    </dgm:pt>
    <dgm:pt modelId="{1635C39F-C975-403F-8160-D62C1B9D956C}" type="pres">
      <dgm:prSet presAssocID="{FCA1E3C1-9A27-4352-930A-732C5D34475B}" presName="hierChild4" presStyleCnt="0"/>
      <dgm:spPr/>
    </dgm:pt>
    <dgm:pt modelId="{36584B9E-49F4-4C8C-B85B-3708694C1AB2}" type="pres">
      <dgm:prSet presAssocID="{FCA1E3C1-9A27-4352-930A-732C5D34475B}" presName="hierChild5" presStyleCnt="0"/>
      <dgm:spPr/>
    </dgm:pt>
    <dgm:pt modelId="{3D5E9B67-6905-440E-A1CD-093CE81BEE09}" type="pres">
      <dgm:prSet presAssocID="{F22C8396-686A-4E26-BB7F-E5DD26EBC8CE}" presName="Name37" presStyleLbl="parChTrans1D4" presStyleIdx="13" presStyleCnt="23"/>
      <dgm:spPr/>
    </dgm:pt>
    <dgm:pt modelId="{117005D7-4D75-4A68-9496-64830C391088}" type="pres">
      <dgm:prSet presAssocID="{5D12F41F-105B-44A6-92DB-F148EAF9CD3B}" presName="hierRoot2" presStyleCnt="0">
        <dgm:presLayoutVars>
          <dgm:hierBranch val="init"/>
        </dgm:presLayoutVars>
      </dgm:prSet>
      <dgm:spPr/>
    </dgm:pt>
    <dgm:pt modelId="{F6E7D125-DBBC-4922-8F2B-BB830ABB482E}" type="pres">
      <dgm:prSet presAssocID="{5D12F41F-105B-44A6-92DB-F148EAF9CD3B}" presName="rootComposite" presStyleCnt="0"/>
      <dgm:spPr/>
    </dgm:pt>
    <dgm:pt modelId="{A4A8DD66-FFB3-4654-B602-2755F3C8E6D3}" type="pres">
      <dgm:prSet presAssocID="{5D12F41F-105B-44A6-92DB-F148EAF9CD3B}" presName="rootText" presStyleLbl="node4" presStyleIdx="13" presStyleCnt="23">
        <dgm:presLayoutVars>
          <dgm:chPref val="3"/>
        </dgm:presLayoutVars>
      </dgm:prSet>
      <dgm:spPr/>
    </dgm:pt>
    <dgm:pt modelId="{BF1607FF-1C14-4BB3-B0F3-B9F73B071D9C}" type="pres">
      <dgm:prSet presAssocID="{5D12F41F-105B-44A6-92DB-F148EAF9CD3B}" presName="rootConnector" presStyleLbl="node4" presStyleIdx="13" presStyleCnt="23"/>
      <dgm:spPr/>
    </dgm:pt>
    <dgm:pt modelId="{145687C1-12BB-43BC-92C9-CE3625CB5DC0}" type="pres">
      <dgm:prSet presAssocID="{5D12F41F-105B-44A6-92DB-F148EAF9CD3B}" presName="hierChild4" presStyleCnt="0"/>
      <dgm:spPr/>
    </dgm:pt>
    <dgm:pt modelId="{447C5476-96B9-4C7E-8DE9-4DAF4A429E75}" type="pres">
      <dgm:prSet presAssocID="{5D12F41F-105B-44A6-92DB-F148EAF9CD3B}" presName="hierChild5" presStyleCnt="0"/>
      <dgm:spPr/>
    </dgm:pt>
    <dgm:pt modelId="{92CBAF32-DEC0-46F6-89DB-041E8FADF4EE}" type="pres">
      <dgm:prSet presAssocID="{3C6CDC64-F93E-42A1-A49E-5DC71FA11A0D}" presName="hierChild5" presStyleCnt="0"/>
      <dgm:spPr/>
    </dgm:pt>
    <dgm:pt modelId="{9231FB3F-8A1A-4FE0-B407-0C4DD72869A1}" type="pres">
      <dgm:prSet presAssocID="{656AEC16-D2DD-4FB5-B205-F15159B79025}" presName="Name37" presStyleLbl="parChTrans1D4" presStyleIdx="14" presStyleCnt="23"/>
      <dgm:spPr/>
    </dgm:pt>
    <dgm:pt modelId="{BA8FA283-29E0-4D8A-A704-FBD793F65002}" type="pres">
      <dgm:prSet presAssocID="{EC65D1B7-A770-40ED-AA7D-2255026BE43D}" presName="hierRoot2" presStyleCnt="0">
        <dgm:presLayoutVars>
          <dgm:hierBranch val="init"/>
        </dgm:presLayoutVars>
      </dgm:prSet>
      <dgm:spPr/>
    </dgm:pt>
    <dgm:pt modelId="{D6CB3930-7970-48C5-8E5E-66B7502ED2F6}" type="pres">
      <dgm:prSet presAssocID="{EC65D1B7-A770-40ED-AA7D-2255026BE43D}" presName="rootComposite" presStyleCnt="0"/>
      <dgm:spPr/>
    </dgm:pt>
    <dgm:pt modelId="{92BA600C-D540-4381-BC88-7800D0FD49C9}" type="pres">
      <dgm:prSet presAssocID="{EC65D1B7-A770-40ED-AA7D-2255026BE43D}" presName="rootText" presStyleLbl="node4" presStyleIdx="14" presStyleCnt="23">
        <dgm:presLayoutVars>
          <dgm:chPref val="3"/>
        </dgm:presLayoutVars>
      </dgm:prSet>
      <dgm:spPr/>
    </dgm:pt>
    <dgm:pt modelId="{70DB5288-F537-477C-83E9-AB8FBA0E54BA}" type="pres">
      <dgm:prSet presAssocID="{EC65D1B7-A770-40ED-AA7D-2255026BE43D}" presName="rootConnector" presStyleLbl="node4" presStyleIdx="14" presStyleCnt="23"/>
      <dgm:spPr/>
    </dgm:pt>
    <dgm:pt modelId="{2D630B31-DA7E-40F8-B536-D44CB864269D}" type="pres">
      <dgm:prSet presAssocID="{EC65D1B7-A770-40ED-AA7D-2255026BE43D}" presName="hierChild4" presStyleCnt="0"/>
      <dgm:spPr/>
    </dgm:pt>
    <dgm:pt modelId="{20D89FF5-270D-4C77-9DD7-297EED9E3A7D}" type="pres">
      <dgm:prSet presAssocID="{69971854-D129-42AD-A70F-61E95481CE85}" presName="Name37" presStyleLbl="parChTrans1D4" presStyleIdx="15" presStyleCnt="23"/>
      <dgm:spPr/>
    </dgm:pt>
    <dgm:pt modelId="{00408CFF-7557-4B2A-B008-97457F1631F7}" type="pres">
      <dgm:prSet presAssocID="{2D1A6BBE-9324-4C85-A9BE-46A5B1A2A543}" presName="hierRoot2" presStyleCnt="0">
        <dgm:presLayoutVars>
          <dgm:hierBranch val="init"/>
        </dgm:presLayoutVars>
      </dgm:prSet>
      <dgm:spPr/>
    </dgm:pt>
    <dgm:pt modelId="{627C2338-C20E-471D-AECD-7E9399479B35}" type="pres">
      <dgm:prSet presAssocID="{2D1A6BBE-9324-4C85-A9BE-46A5B1A2A543}" presName="rootComposite" presStyleCnt="0"/>
      <dgm:spPr/>
    </dgm:pt>
    <dgm:pt modelId="{075B9B73-DC8D-4F13-B3BE-31C85436ECD2}" type="pres">
      <dgm:prSet presAssocID="{2D1A6BBE-9324-4C85-A9BE-46A5B1A2A543}" presName="rootText" presStyleLbl="node4" presStyleIdx="15" presStyleCnt="23">
        <dgm:presLayoutVars>
          <dgm:chPref val="3"/>
        </dgm:presLayoutVars>
      </dgm:prSet>
      <dgm:spPr/>
    </dgm:pt>
    <dgm:pt modelId="{593992FE-CACE-48F0-B0F2-B99F7846B18A}" type="pres">
      <dgm:prSet presAssocID="{2D1A6BBE-9324-4C85-A9BE-46A5B1A2A543}" presName="rootConnector" presStyleLbl="node4" presStyleIdx="15" presStyleCnt="23"/>
      <dgm:spPr/>
    </dgm:pt>
    <dgm:pt modelId="{830C7C9F-263C-400F-937A-868C2C7C739C}" type="pres">
      <dgm:prSet presAssocID="{2D1A6BBE-9324-4C85-A9BE-46A5B1A2A543}" presName="hierChild4" presStyleCnt="0"/>
      <dgm:spPr/>
    </dgm:pt>
    <dgm:pt modelId="{CFAEB129-BFDE-49D2-A0EB-DD54A46191AE}" type="pres">
      <dgm:prSet presAssocID="{2D1A6BBE-9324-4C85-A9BE-46A5B1A2A543}" presName="hierChild5" presStyleCnt="0"/>
      <dgm:spPr/>
    </dgm:pt>
    <dgm:pt modelId="{FF5E3AA9-54F0-4C1A-80C1-AE9E0F5BA64C}" type="pres">
      <dgm:prSet presAssocID="{732F4514-AC9B-4C23-A644-14F37AC7B214}" presName="Name37" presStyleLbl="parChTrans1D4" presStyleIdx="16" presStyleCnt="23"/>
      <dgm:spPr/>
    </dgm:pt>
    <dgm:pt modelId="{AA794B84-5041-4DC7-9E7E-EF24ECCA1C60}" type="pres">
      <dgm:prSet presAssocID="{59C6E6E2-EA58-4F7B-B312-56C385507A74}" presName="hierRoot2" presStyleCnt="0">
        <dgm:presLayoutVars>
          <dgm:hierBranch val="init"/>
        </dgm:presLayoutVars>
      </dgm:prSet>
      <dgm:spPr/>
    </dgm:pt>
    <dgm:pt modelId="{71AFF8BB-2F10-4216-B705-478A97C2C281}" type="pres">
      <dgm:prSet presAssocID="{59C6E6E2-EA58-4F7B-B312-56C385507A74}" presName="rootComposite" presStyleCnt="0"/>
      <dgm:spPr/>
    </dgm:pt>
    <dgm:pt modelId="{9D548DEE-B99B-4FD7-8E20-7328F1B16720}" type="pres">
      <dgm:prSet presAssocID="{59C6E6E2-EA58-4F7B-B312-56C385507A74}" presName="rootText" presStyleLbl="node4" presStyleIdx="16" presStyleCnt="23">
        <dgm:presLayoutVars>
          <dgm:chPref val="3"/>
        </dgm:presLayoutVars>
      </dgm:prSet>
      <dgm:spPr/>
    </dgm:pt>
    <dgm:pt modelId="{2A5623C8-C29D-4180-87B8-8490498B90D1}" type="pres">
      <dgm:prSet presAssocID="{59C6E6E2-EA58-4F7B-B312-56C385507A74}" presName="rootConnector" presStyleLbl="node4" presStyleIdx="16" presStyleCnt="23"/>
      <dgm:spPr/>
    </dgm:pt>
    <dgm:pt modelId="{E7C784E7-7C2E-4D67-9A89-6BF4EA12B817}" type="pres">
      <dgm:prSet presAssocID="{59C6E6E2-EA58-4F7B-B312-56C385507A74}" presName="hierChild4" presStyleCnt="0"/>
      <dgm:spPr/>
    </dgm:pt>
    <dgm:pt modelId="{EC1C1A6D-153A-4D16-B7B4-3B5127DBD079}" type="pres">
      <dgm:prSet presAssocID="{59C6E6E2-EA58-4F7B-B312-56C385507A74}" presName="hierChild5" presStyleCnt="0"/>
      <dgm:spPr/>
    </dgm:pt>
    <dgm:pt modelId="{669A30C9-BEA7-4BC4-88B4-D92AE74EE9B3}" type="pres">
      <dgm:prSet presAssocID="{4B573F8D-4748-43C2-A575-01EFCD354302}" presName="Name37" presStyleLbl="parChTrans1D4" presStyleIdx="17" presStyleCnt="23"/>
      <dgm:spPr/>
    </dgm:pt>
    <dgm:pt modelId="{465B9EF2-DCB7-44EB-9D0C-928B5E8F90FD}" type="pres">
      <dgm:prSet presAssocID="{40BA09F5-724E-40E8-8328-FE76177AA96A}" presName="hierRoot2" presStyleCnt="0">
        <dgm:presLayoutVars>
          <dgm:hierBranch val="init"/>
        </dgm:presLayoutVars>
      </dgm:prSet>
      <dgm:spPr/>
    </dgm:pt>
    <dgm:pt modelId="{F996F8BC-6B73-4987-99F9-7CC3BF8442B7}" type="pres">
      <dgm:prSet presAssocID="{40BA09F5-724E-40E8-8328-FE76177AA96A}" presName="rootComposite" presStyleCnt="0"/>
      <dgm:spPr/>
    </dgm:pt>
    <dgm:pt modelId="{C7578862-99BC-453A-9A5D-49B3B42C1E58}" type="pres">
      <dgm:prSet presAssocID="{40BA09F5-724E-40E8-8328-FE76177AA96A}" presName="rootText" presStyleLbl="node4" presStyleIdx="17" presStyleCnt="23">
        <dgm:presLayoutVars>
          <dgm:chPref val="3"/>
        </dgm:presLayoutVars>
      </dgm:prSet>
      <dgm:spPr/>
    </dgm:pt>
    <dgm:pt modelId="{8366D07C-3FD5-4AAB-BE54-2F752AA64E1D}" type="pres">
      <dgm:prSet presAssocID="{40BA09F5-724E-40E8-8328-FE76177AA96A}" presName="rootConnector" presStyleLbl="node4" presStyleIdx="17" presStyleCnt="23"/>
      <dgm:spPr/>
    </dgm:pt>
    <dgm:pt modelId="{355B1C65-D333-4EC9-9220-E63EB4BD78B7}" type="pres">
      <dgm:prSet presAssocID="{40BA09F5-724E-40E8-8328-FE76177AA96A}" presName="hierChild4" presStyleCnt="0"/>
      <dgm:spPr/>
    </dgm:pt>
    <dgm:pt modelId="{4F59F44D-A11E-43A7-916E-0055CC88A0D2}" type="pres">
      <dgm:prSet presAssocID="{40BA09F5-724E-40E8-8328-FE76177AA96A}" presName="hierChild5" presStyleCnt="0"/>
      <dgm:spPr/>
    </dgm:pt>
    <dgm:pt modelId="{678AA7AB-2A11-4641-B8A9-7DD27BAD4995}" type="pres">
      <dgm:prSet presAssocID="{D099D4CC-230F-4928-BB2D-9CAFCA28667C}" presName="Name37" presStyleLbl="parChTrans1D4" presStyleIdx="18" presStyleCnt="23"/>
      <dgm:spPr/>
    </dgm:pt>
    <dgm:pt modelId="{7CBEBF1F-6505-4982-83D5-679B7E5A65CE}" type="pres">
      <dgm:prSet presAssocID="{3FD2CCFD-A114-4A86-BEDC-30FBBE627F82}" presName="hierRoot2" presStyleCnt="0">
        <dgm:presLayoutVars>
          <dgm:hierBranch val="init"/>
        </dgm:presLayoutVars>
      </dgm:prSet>
      <dgm:spPr/>
    </dgm:pt>
    <dgm:pt modelId="{BE38825B-7AA2-4A28-BF57-28B811CFB872}" type="pres">
      <dgm:prSet presAssocID="{3FD2CCFD-A114-4A86-BEDC-30FBBE627F82}" presName="rootComposite" presStyleCnt="0"/>
      <dgm:spPr/>
    </dgm:pt>
    <dgm:pt modelId="{75D7FC11-FFD6-40AB-A663-ECC3A7B2E920}" type="pres">
      <dgm:prSet presAssocID="{3FD2CCFD-A114-4A86-BEDC-30FBBE627F82}" presName="rootText" presStyleLbl="node4" presStyleIdx="18" presStyleCnt="23">
        <dgm:presLayoutVars>
          <dgm:chPref val="3"/>
        </dgm:presLayoutVars>
      </dgm:prSet>
      <dgm:spPr/>
    </dgm:pt>
    <dgm:pt modelId="{58A38BC4-74C3-47B7-A70F-D4353F05666C}" type="pres">
      <dgm:prSet presAssocID="{3FD2CCFD-A114-4A86-BEDC-30FBBE627F82}" presName="rootConnector" presStyleLbl="node4" presStyleIdx="18" presStyleCnt="23"/>
      <dgm:spPr/>
    </dgm:pt>
    <dgm:pt modelId="{FBDEDC1C-A0D3-49C9-B01F-A028A487E488}" type="pres">
      <dgm:prSet presAssocID="{3FD2CCFD-A114-4A86-BEDC-30FBBE627F82}" presName="hierChild4" presStyleCnt="0"/>
      <dgm:spPr/>
    </dgm:pt>
    <dgm:pt modelId="{8EE68214-4D80-4956-B4BA-F022C0BDBA0F}" type="pres">
      <dgm:prSet presAssocID="{3FD2CCFD-A114-4A86-BEDC-30FBBE627F82}" presName="hierChild5" presStyleCnt="0"/>
      <dgm:spPr/>
    </dgm:pt>
    <dgm:pt modelId="{56556FAD-9BC2-4D85-8AD0-0C4093A632FC}" type="pres">
      <dgm:prSet presAssocID="{EC65D1B7-A770-40ED-AA7D-2255026BE43D}" presName="hierChild5" presStyleCnt="0"/>
      <dgm:spPr/>
    </dgm:pt>
    <dgm:pt modelId="{B4772A54-BC5A-4BEB-ADA8-C20B103E2188}" type="pres">
      <dgm:prSet presAssocID="{4F013AAD-A930-41A8-AD3E-8F086EA93256}" presName="Name37" presStyleLbl="parChTrans1D4" presStyleIdx="19" presStyleCnt="23"/>
      <dgm:spPr/>
    </dgm:pt>
    <dgm:pt modelId="{FB15DD95-FFAA-4731-9442-833F5B805942}" type="pres">
      <dgm:prSet presAssocID="{A413D465-E289-4584-AC82-666EBA86C0B6}" presName="hierRoot2" presStyleCnt="0">
        <dgm:presLayoutVars>
          <dgm:hierBranch val="init"/>
        </dgm:presLayoutVars>
      </dgm:prSet>
      <dgm:spPr/>
    </dgm:pt>
    <dgm:pt modelId="{06F7E4CE-CD4F-4985-97C9-3BEB16A299CA}" type="pres">
      <dgm:prSet presAssocID="{A413D465-E289-4584-AC82-666EBA86C0B6}" presName="rootComposite" presStyleCnt="0"/>
      <dgm:spPr/>
    </dgm:pt>
    <dgm:pt modelId="{A8D7F61C-F7B0-4B85-ABAD-68FA230D63A2}" type="pres">
      <dgm:prSet presAssocID="{A413D465-E289-4584-AC82-666EBA86C0B6}" presName="rootText" presStyleLbl="node4" presStyleIdx="19" presStyleCnt="23">
        <dgm:presLayoutVars>
          <dgm:chPref val="3"/>
        </dgm:presLayoutVars>
      </dgm:prSet>
      <dgm:spPr/>
    </dgm:pt>
    <dgm:pt modelId="{EA11F765-D34D-41B7-ACE9-2A2880B590BD}" type="pres">
      <dgm:prSet presAssocID="{A413D465-E289-4584-AC82-666EBA86C0B6}" presName="rootConnector" presStyleLbl="node4" presStyleIdx="19" presStyleCnt="23"/>
      <dgm:spPr/>
    </dgm:pt>
    <dgm:pt modelId="{444B060D-A657-400A-8161-F4B9CDA48C6B}" type="pres">
      <dgm:prSet presAssocID="{A413D465-E289-4584-AC82-666EBA86C0B6}" presName="hierChild4" presStyleCnt="0"/>
      <dgm:spPr/>
    </dgm:pt>
    <dgm:pt modelId="{3D08225D-0ED9-427A-971C-503203D4B436}" type="pres">
      <dgm:prSet presAssocID="{1F202344-1C10-4504-AFCC-B29DDD60E796}" presName="Name37" presStyleLbl="parChTrans1D4" presStyleIdx="20" presStyleCnt="23"/>
      <dgm:spPr/>
    </dgm:pt>
    <dgm:pt modelId="{60CDDCEA-7D21-4CEB-8E1C-286B556EEAEA}" type="pres">
      <dgm:prSet presAssocID="{A8D88BFB-C0BE-492E-95CF-1AE9C8384C88}" presName="hierRoot2" presStyleCnt="0">
        <dgm:presLayoutVars>
          <dgm:hierBranch val="init"/>
        </dgm:presLayoutVars>
      </dgm:prSet>
      <dgm:spPr/>
    </dgm:pt>
    <dgm:pt modelId="{575B2EB2-4724-4F52-84BF-A9E99E8EB728}" type="pres">
      <dgm:prSet presAssocID="{A8D88BFB-C0BE-492E-95CF-1AE9C8384C88}" presName="rootComposite" presStyleCnt="0"/>
      <dgm:spPr/>
    </dgm:pt>
    <dgm:pt modelId="{8844FEEB-F777-4AF2-96AF-D8123A845B4B}" type="pres">
      <dgm:prSet presAssocID="{A8D88BFB-C0BE-492E-95CF-1AE9C8384C88}" presName="rootText" presStyleLbl="node4" presStyleIdx="20" presStyleCnt="23">
        <dgm:presLayoutVars>
          <dgm:chPref val="3"/>
        </dgm:presLayoutVars>
      </dgm:prSet>
      <dgm:spPr/>
    </dgm:pt>
    <dgm:pt modelId="{0F475117-0AAC-4EA0-B268-5533128CBFDE}" type="pres">
      <dgm:prSet presAssocID="{A8D88BFB-C0BE-492E-95CF-1AE9C8384C88}" presName="rootConnector" presStyleLbl="node4" presStyleIdx="20" presStyleCnt="23"/>
      <dgm:spPr/>
    </dgm:pt>
    <dgm:pt modelId="{983E0A9F-7AAB-402D-9C45-7E7BC0042B77}" type="pres">
      <dgm:prSet presAssocID="{A8D88BFB-C0BE-492E-95CF-1AE9C8384C88}" presName="hierChild4" presStyleCnt="0"/>
      <dgm:spPr/>
    </dgm:pt>
    <dgm:pt modelId="{18D1DE5F-12C7-4D13-A038-1E55DB589232}" type="pres">
      <dgm:prSet presAssocID="{A8D88BFB-C0BE-492E-95CF-1AE9C8384C88}" presName="hierChild5" presStyleCnt="0"/>
      <dgm:spPr/>
    </dgm:pt>
    <dgm:pt modelId="{AB004E81-2DD7-4DEC-85A4-3F2ACC6BD945}" type="pres">
      <dgm:prSet presAssocID="{82F1D332-5F5F-4577-BB30-27909F1B77B5}" presName="Name37" presStyleLbl="parChTrans1D4" presStyleIdx="21" presStyleCnt="23"/>
      <dgm:spPr/>
    </dgm:pt>
    <dgm:pt modelId="{FB2166AF-906A-4481-83F8-45F61F4DC8FD}" type="pres">
      <dgm:prSet presAssocID="{39B9C44A-1AAE-4D6A-BAA0-E55502FA60A4}" presName="hierRoot2" presStyleCnt="0">
        <dgm:presLayoutVars>
          <dgm:hierBranch val="init"/>
        </dgm:presLayoutVars>
      </dgm:prSet>
      <dgm:spPr/>
    </dgm:pt>
    <dgm:pt modelId="{F7157170-15C1-42A4-9683-ACB1275D6FC8}" type="pres">
      <dgm:prSet presAssocID="{39B9C44A-1AAE-4D6A-BAA0-E55502FA60A4}" presName="rootComposite" presStyleCnt="0"/>
      <dgm:spPr/>
    </dgm:pt>
    <dgm:pt modelId="{CCB05A96-79F4-4CDD-94B9-C11B12BAD0FD}" type="pres">
      <dgm:prSet presAssocID="{39B9C44A-1AAE-4D6A-BAA0-E55502FA60A4}" presName="rootText" presStyleLbl="node4" presStyleIdx="21" presStyleCnt="23">
        <dgm:presLayoutVars>
          <dgm:chPref val="3"/>
        </dgm:presLayoutVars>
      </dgm:prSet>
      <dgm:spPr/>
    </dgm:pt>
    <dgm:pt modelId="{359CC3DF-1DB8-44B1-B6A6-C527042FBD45}" type="pres">
      <dgm:prSet presAssocID="{39B9C44A-1AAE-4D6A-BAA0-E55502FA60A4}" presName="rootConnector" presStyleLbl="node4" presStyleIdx="21" presStyleCnt="23"/>
      <dgm:spPr/>
    </dgm:pt>
    <dgm:pt modelId="{4BB8B89D-92F4-47D8-9D50-648C196DC864}" type="pres">
      <dgm:prSet presAssocID="{39B9C44A-1AAE-4D6A-BAA0-E55502FA60A4}" presName="hierChild4" presStyleCnt="0"/>
      <dgm:spPr/>
    </dgm:pt>
    <dgm:pt modelId="{08796E1F-87E6-463C-B5C4-B5E489ED1A29}" type="pres">
      <dgm:prSet presAssocID="{39B9C44A-1AAE-4D6A-BAA0-E55502FA60A4}" presName="hierChild5" presStyleCnt="0"/>
      <dgm:spPr/>
    </dgm:pt>
    <dgm:pt modelId="{682FE2D0-D4CC-4E3B-A8D6-FEE2A959E286}" type="pres">
      <dgm:prSet presAssocID="{084354C9-718A-48DD-81F0-6BC46A82F9E5}" presName="Name37" presStyleLbl="parChTrans1D4" presStyleIdx="22" presStyleCnt="23"/>
      <dgm:spPr/>
    </dgm:pt>
    <dgm:pt modelId="{279F5386-F70F-4833-8CC8-3E9C644029CE}" type="pres">
      <dgm:prSet presAssocID="{E8BC72C0-1907-4842-B6B7-898043976367}" presName="hierRoot2" presStyleCnt="0">
        <dgm:presLayoutVars>
          <dgm:hierBranch val="init"/>
        </dgm:presLayoutVars>
      </dgm:prSet>
      <dgm:spPr/>
    </dgm:pt>
    <dgm:pt modelId="{699623B2-E73E-4484-A4FE-711F97947998}" type="pres">
      <dgm:prSet presAssocID="{E8BC72C0-1907-4842-B6B7-898043976367}" presName="rootComposite" presStyleCnt="0"/>
      <dgm:spPr/>
    </dgm:pt>
    <dgm:pt modelId="{2130D537-D28F-4975-93B7-EC72F290DF1E}" type="pres">
      <dgm:prSet presAssocID="{E8BC72C0-1907-4842-B6B7-898043976367}" presName="rootText" presStyleLbl="node4" presStyleIdx="22" presStyleCnt="23">
        <dgm:presLayoutVars>
          <dgm:chPref val="3"/>
        </dgm:presLayoutVars>
      </dgm:prSet>
      <dgm:spPr/>
    </dgm:pt>
    <dgm:pt modelId="{8C4E8BCC-86A3-4BA7-B26E-2F6F4A9079DF}" type="pres">
      <dgm:prSet presAssocID="{E8BC72C0-1907-4842-B6B7-898043976367}" presName="rootConnector" presStyleLbl="node4" presStyleIdx="22" presStyleCnt="23"/>
      <dgm:spPr/>
    </dgm:pt>
    <dgm:pt modelId="{5577D115-2631-4C8A-8668-094FB90AD7AA}" type="pres">
      <dgm:prSet presAssocID="{E8BC72C0-1907-4842-B6B7-898043976367}" presName="hierChild4" presStyleCnt="0"/>
      <dgm:spPr/>
    </dgm:pt>
    <dgm:pt modelId="{A669CA7F-4614-4EB0-AD56-B30559355283}" type="pres">
      <dgm:prSet presAssocID="{E8BC72C0-1907-4842-B6B7-898043976367}" presName="hierChild5" presStyleCnt="0"/>
      <dgm:spPr/>
    </dgm:pt>
    <dgm:pt modelId="{D32B11F3-8972-48D7-9986-7BB89C7B1C3B}" type="pres">
      <dgm:prSet presAssocID="{A413D465-E289-4584-AC82-666EBA86C0B6}" presName="hierChild5" presStyleCnt="0"/>
      <dgm:spPr/>
    </dgm:pt>
    <dgm:pt modelId="{7C1319E8-4D51-43EB-994D-5B2E1333FE63}" type="pres">
      <dgm:prSet presAssocID="{1B986153-D2EC-4CD8-89DE-BB04B21F1D88}" presName="hierChild5" presStyleCnt="0"/>
      <dgm:spPr/>
    </dgm:pt>
    <dgm:pt modelId="{ACA6F197-6AB5-451B-8946-96426454F85E}" type="pres">
      <dgm:prSet presAssocID="{0F261FA6-897E-44C4-9148-1B2763C6EC58}" presName="hierChild5" presStyleCnt="0"/>
      <dgm:spPr/>
    </dgm:pt>
    <dgm:pt modelId="{A16D503E-4180-40F6-825D-D61AFD371015}" type="pres">
      <dgm:prSet presAssocID="{1F1D19C0-FB12-4CCC-ADDE-F03C71720278}" presName="hierChild3" presStyleCnt="0"/>
      <dgm:spPr/>
    </dgm:pt>
  </dgm:ptLst>
  <dgm:cxnLst>
    <dgm:cxn modelId="{13BD5603-F21B-494E-B515-057CDFA31829}" type="presOf" srcId="{6A291358-A37E-4DA1-BC43-E5EE66EC930D}" destId="{8FA54188-7E0D-4803-A028-5273413ED905}" srcOrd="1" destOrd="0" presId="urn:microsoft.com/office/officeart/2005/8/layout/orgChart1"/>
    <dgm:cxn modelId="{38F44406-EC99-4F4F-83F8-26FB2A469563}" srcId="{A413D465-E289-4584-AC82-666EBA86C0B6}" destId="{E8BC72C0-1907-4842-B6B7-898043976367}" srcOrd="2" destOrd="0" parTransId="{084354C9-718A-48DD-81F0-6BC46A82F9E5}" sibTransId="{54A2E22F-CE0F-4751-828D-7852DD769C72}"/>
    <dgm:cxn modelId="{8326C806-6037-419C-BE81-3495AC89A1B8}" type="presOf" srcId="{4B573F8D-4748-43C2-A575-01EFCD354302}" destId="{669A30C9-BEA7-4BC4-88B4-D92AE74EE9B3}" srcOrd="0" destOrd="0" presId="urn:microsoft.com/office/officeart/2005/8/layout/orgChart1"/>
    <dgm:cxn modelId="{8FB06F09-E03D-47CC-BB1A-31402C61979B}" type="presOf" srcId="{1F1D19C0-FB12-4CCC-ADDE-F03C71720278}" destId="{FB76A979-71BA-43C6-9433-B91055DF8CDD}" srcOrd="0" destOrd="0" presId="urn:microsoft.com/office/officeart/2005/8/layout/orgChart1"/>
    <dgm:cxn modelId="{ADD46C0F-C6BD-4B78-BABD-BABB04F42E55}" type="presOf" srcId="{A8D88BFB-C0BE-492E-95CF-1AE9C8384C88}" destId="{8844FEEB-F777-4AF2-96AF-D8123A845B4B}" srcOrd="0" destOrd="0" presId="urn:microsoft.com/office/officeart/2005/8/layout/orgChart1"/>
    <dgm:cxn modelId="{AB1D800F-657D-4F93-8628-D94E52884B88}" type="presOf" srcId="{2FEAC655-3201-411C-B507-E8F02CFC0912}" destId="{34D01766-17CD-42C6-B4C0-20BDAC2A1B7C}" srcOrd="1" destOrd="0" presId="urn:microsoft.com/office/officeart/2005/8/layout/orgChart1"/>
    <dgm:cxn modelId="{FA424C11-F567-4819-AC9E-93BF7D7414F0}" type="presOf" srcId="{FA334FB2-DBD7-4EBB-9ECB-527D399126A2}" destId="{6B658BFE-AD7B-438B-9204-9B9EE1FF9FCB}" srcOrd="0" destOrd="0" presId="urn:microsoft.com/office/officeart/2005/8/layout/orgChart1"/>
    <dgm:cxn modelId="{8E955511-557D-4515-BA76-0AC100164063}" type="presOf" srcId="{1F1D19C0-FB12-4CCC-ADDE-F03C71720278}" destId="{3FE4A37B-CA30-4D5E-BF0E-3D7F8DBDFF4F}" srcOrd="1" destOrd="0" presId="urn:microsoft.com/office/officeart/2005/8/layout/orgChart1"/>
    <dgm:cxn modelId="{53304815-139D-4EF3-BABA-787D39C41D53}" srcId="{0F261FA6-897E-44C4-9148-1B2763C6EC58}" destId="{1B986153-D2EC-4CD8-89DE-BB04B21F1D88}" srcOrd="1" destOrd="0" parTransId="{A2CD9BCF-6712-4329-95BE-DFDFF1AB20D8}" sibTransId="{84A6F976-E1EE-41ED-AEBF-C1BC683C79E0}"/>
    <dgm:cxn modelId="{2CBCCF15-985C-4528-8575-99BD4365EF85}" type="presOf" srcId="{A413D465-E289-4584-AC82-666EBA86C0B6}" destId="{EA11F765-D34D-41B7-ACE9-2A2880B590BD}" srcOrd="1" destOrd="0" presId="urn:microsoft.com/office/officeart/2005/8/layout/orgChart1"/>
    <dgm:cxn modelId="{1E36E01B-FA04-4D2B-B1C5-72C8AB3F4169}" type="presOf" srcId="{231D8A41-A36B-48E0-B40E-52BD1D37AEE3}" destId="{1CB8F272-ABAB-4A17-B3B4-95D0FEED0152}" srcOrd="0" destOrd="0" presId="urn:microsoft.com/office/officeart/2005/8/layout/orgChart1"/>
    <dgm:cxn modelId="{C75A081E-5653-404C-8D89-2F272AF7024E}" type="presOf" srcId="{141CC3C1-7644-45BE-921A-3BFE296F1E85}" destId="{753B8642-40C9-4430-AF90-1D3BF32480C6}" srcOrd="0" destOrd="0" presId="urn:microsoft.com/office/officeart/2005/8/layout/orgChart1"/>
    <dgm:cxn modelId="{7BA2E81F-0226-401B-B778-DAB13DBD8210}" type="presOf" srcId="{AEC80EBF-4A9B-430C-B77C-F94728515C45}" destId="{5FE01C59-9CAA-4BBF-B6AF-A7CF368DCF57}" srcOrd="0" destOrd="0" presId="urn:microsoft.com/office/officeart/2005/8/layout/orgChart1"/>
    <dgm:cxn modelId="{0742DE25-A335-4B21-B69C-D334B9D00A52}" type="presOf" srcId="{7B212149-C9B2-4436-853E-DCD70EBE4201}" destId="{84ABE154-C0A9-4DBA-87AC-90342B41AAD8}" srcOrd="0" destOrd="0" presId="urn:microsoft.com/office/officeart/2005/8/layout/orgChart1"/>
    <dgm:cxn modelId="{0DBFC726-54F8-460E-B45D-56BA31052205}" srcId="{6A291358-A37E-4DA1-BC43-E5EE66EC930D}" destId="{1E090579-CE86-4521-8213-484E78B1D523}" srcOrd="0" destOrd="0" parTransId="{B004FF8E-49E6-41CB-80EF-6D8DA3F94CD5}" sibTransId="{A5CCC358-79A1-46D7-9038-4923BA807BB2}"/>
    <dgm:cxn modelId="{35ED6527-610B-4381-B2DC-F9CCFC4A01EC}" type="presOf" srcId="{74A42747-E618-412A-9BD2-26075CEBD243}" destId="{09BE52EB-9856-476F-BF81-579FE6BCB234}" srcOrd="0" destOrd="0" presId="urn:microsoft.com/office/officeart/2005/8/layout/orgChart1"/>
    <dgm:cxn modelId="{B00F9228-26AC-48F3-ADF0-00768A882DCE}" srcId="{6A291358-A37E-4DA1-BC43-E5EE66EC930D}" destId="{72B0532F-3005-4E22-9BEC-549F9BBDBB56}" srcOrd="2" destOrd="0" parTransId="{88A04C2A-290E-4D08-8008-47D3068088D8}" sibTransId="{34C7DECE-E582-44C7-B34B-FC05D941EDB6}"/>
    <dgm:cxn modelId="{46241729-44F4-4B8B-A41C-02748766EC59}" type="presOf" srcId="{82F1D332-5F5F-4577-BB30-27909F1B77B5}" destId="{AB004E81-2DD7-4DEC-85A4-3F2ACC6BD945}" srcOrd="0" destOrd="0" presId="urn:microsoft.com/office/officeart/2005/8/layout/orgChart1"/>
    <dgm:cxn modelId="{B12FCE2B-D4BF-4361-AD44-2D3176253BDB}" srcId="{A413D465-E289-4584-AC82-666EBA86C0B6}" destId="{A8D88BFB-C0BE-492E-95CF-1AE9C8384C88}" srcOrd="0" destOrd="0" parTransId="{1F202344-1C10-4504-AFCC-B29DDD60E796}" sibTransId="{CCA563A2-7A6B-42D4-823B-1F6B6A4B8CB2}"/>
    <dgm:cxn modelId="{44E9682F-B3F3-4734-A8AD-9E5888F05275}" type="presOf" srcId="{6E2BC2CA-820A-4FBF-8FEE-BC1E98534226}" destId="{CEA29EBA-A14D-46CB-957A-E755E0C0D897}" srcOrd="1" destOrd="0" presId="urn:microsoft.com/office/officeart/2005/8/layout/orgChart1"/>
    <dgm:cxn modelId="{35826B30-5F60-4E4F-AEEF-3593AC5DD0B0}" type="presOf" srcId="{2D1A6BBE-9324-4C85-A9BE-46A5B1A2A543}" destId="{593992FE-CACE-48F0-B0F2-B99F7846B18A}" srcOrd="1" destOrd="0" presId="urn:microsoft.com/office/officeart/2005/8/layout/orgChart1"/>
    <dgm:cxn modelId="{A6675E37-7943-461E-B702-C6A544CCD30E}" type="presOf" srcId="{2D1A6BBE-9324-4C85-A9BE-46A5B1A2A543}" destId="{075B9B73-DC8D-4F13-B3BE-31C85436ECD2}" srcOrd="0" destOrd="0" presId="urn:microsoft.com/office/officeart/2005/8/layout/orgChart1"/>
    <dgm:cxn modelId="{8484A937-279A-468D-A103-2A2BBE84ED77}" type="presOf" srcId="{FCA1E3C1-9A27-4352-930A-732C5D34475B}" destId="{8FB8F656-3344-41FE-9633-158C0DA443EB}" srcOrd="1" destOrd="0" presId="urn:microsoft.com/office/officeart/2005/8/layout/orgChart1"/>
    <dgm:cxn modelId="{DB747A3E-E69F-4FDC-88E0-524E46EF21E3}" type="presOf" srcId="{BC8378F3-5A2F-4F96-833C-71AE2FC19BD8}" destId="{FB18D9D5-DA5A-4E5C-9CC0-3F2F84F188B0}" srcOrd="1" destOrd="0" presId="urn:microsoft.com/office/officeart/2005/8/layout/orgChart1"/>
    <dgm:cxn modelId="{09CCA63E-E3D9-49D1-AAC5-836851E564C8}" type="presOf" srcId="{732F4514-AC9B-4C23-A644-14F37AC7B214}" destId="{FF5E3AA9-54F0-4C1A-80C1-AE9E0F5BA64C}" srcOrd="0" destOrd="0" presId="urn:microsoft.com/office/officeart/2005/8/layout/orgChart1"/>
    <dgm:cxn modelId="{30B0EA40-28A0-435C-A4EB-DA30090A902B}" srcId="{3C6CDC64-F93E-42A1-A49E-5DC71FA11A0D}" destId="{FCA1E3C1-9A27-4352-930A-732C5D34475B}" srcOrd="1" destOrd="0" parTransId="{231D8A41-A36B-48E0-B40E-52BD1D37AEE3}" sibTransId="{ED4354B1-67D9-46B0-B61D-6E3821698E28}"/>
    <dgm:cxn modelId="{8EDA4842-4B87-492C-B141-EA802E37AAA5}" type="presOf" srcId="{E8BC72C0-1907-4842-B6B7-898043976367}" destId="{2130D537-D28F-4975-93B7-EC72F290DF1E}" srcOrd="0" destOrd="0" presId="urn:microsoft.com/office/officeart/2005/8/layout/orgChart1"/>
    <dgm:cxn modelId="{9A7EC943-231D-434F-B7DD-145638496D2E}" srcId="{1B986153-D2EC-4CD8-89DE-BB04B21F1D88}" destId="{A413D465-E289-4584-AC82-666EBA86C0B6}" srcOrd="4" destOrd="0" parTransId="{4F013AAD-A930-41A8-AD3E-8F086EA93256}" sibTransId="{707ED62C-38F3-49C1-BA89-36BF92CBD0D3}"/>
    <dgm:cxn modelId="{F715AD46-578F-4968-BB17-A62CBDBF423E}" type="presOf" srcId="{150E7AD7-EA38-4017-A405-17A52A7A451A}" destId="{86D2DF66-A865-4541-99A6-546034482ADD}" srcOrd="0" destOrd="0" presId="urn:microsoft.com/office/officeart/2005/8/layout/orgChart1"/>
    <dgm:cxn modelId="{3FB8DD49-E7A3-46C1-8A68-C0B390F8C096}" type="presOf" srcId="{1B986153-D2EC-4CD8-89DE-BB04B21F1D88}" destId="{B97A2E09-8AC6-405A-A54D-661F0C0B243B}" srcOrd="0" destOrd="0" presId="urn:microsoft.com/office/officeart/2005/8/layout/orgChart1"/>
    <dgm:cxn modelId="{164EB04C-40DF-4043-9E82-247B7E0631CB}" srcId="{DB7951B3-6391-4FE8-8D14-7A9A5EBC6877}" destId="{201C83AC-F84A-4050-943C-E550B19F47E1}" srcOrd="0" destOrd="0" parTransId="{9F5A8675-44F2-49B6-AD2D-79EB93E84A1F}" sibTransId="{F73C05A0-4DC5-4064-A579-D54E5427D47B}"/>
    <dgm:cxn modelId="{88AD264D-7172-4E53-A166-5B34002302B9}" type="presOf" srcId="{B004FF8E-49E6-41CB-80EF-6D8DA3F94CD5}" destId="{590B068B-C6EE-4420-B428-7324F6E814DB}" srcOrd="0" destOrd="0" presId="urn:microsoft.com/office/officeart/2005/8/layout/orgChart1"/>
    <dgm:cxn modelId="{B9C27950-187D-43F9-B6DD-CCCEA7D295F3}" srcId="{1B986153-D2EC-4CD8-89DE-BB04B21F1D88}" destId="{6A291358-A37E-4DA1-BC43-E5EE66EC930D}" srcOrd="1" destOrd="0" parTransId="{AEC80EBF-4A9B-430C-B77C-F94728515C45}" sibTransId="{FAA249AC-81F3-47C5-9406-A4C4266E3B4C}"/>
    <dgm:cxn modelId="{BDF91F53-3366-4FD8-A4AF-37A2018DF7BE}" type="presOf" srcId="{40BA09F5-724E-40E8-8328-FE76177AA96A}" destId="{8366D07C-3FD5-4AAB-BE54-2F752AA64E1D}" srcOrd="1" destOrd="0" presId="urn:microsoft.com/office/officeart/2005/8/layout/orgChart1"/>
    <dgm:cxn modelId="{1A5ABA54-DC77-451B-B03E-EAA980446B41}" srcId="{141CC3C1-7644-45BE-921A-3BFE296F1E85}" destId="{F1B45055-71A6-42F4-BA96-4B2F94D32DBC}" srcOrd="0" destOrd="0" parTransId="{150E7AD7-EA38-4017-A405-17A52A7A451A}" sibTransId="{46869C94-4AB9-4C70-9997-2A588F92BFC8}"/>
    <dgm:cxn modelId="{D737E459-75EF-4AD2-A194-3BB590081A26}" type="presOf" srcId="{1F202344-1C10-4504-AFCC-B29DDD60E796}" destId="{3D08225D-0ED9-427A-971C-503203D4B436}" srcOrd="0" destOrd="0" presId="urn:microsoft.com/office/officeart/2005/8/layout/orgChart1"/>
    <dgm:cxn modelId="{00BE9A5A-C355-4474-BC01-9376A602A367}" type="presOf" srcId="{2FEAC655-3201-411C-B507-E8F02CFC0912}" destId="{435A31C9-85B0-490A-9835-3B890BDDDF9D}" srcOrd="0" destOrd="0" presId="urn:microsoft.com/office/officeart/2005/8/layout/orgChart1"/>
    <dgm:cxn modelId="{91BAB65F-0D45-480F-BB28-8E88DB5CD5EA}" type="presOf" srcId="{8399EB3D-9BFE-4D86-AC6D-8A97D3436441}" destId="{FD116CEA-3AAF-4B6F-8E70-8964D1862642}" srcOrd="0" destOrd="0" presId="urn:microsoft.com/office/officeart/2005/8/layout/orgChart1"/>
    <dgm:cxn modelId="{55205D60-4E25-4DC3-87F5-5F21018E0B29}" type="presOf" srcId="{F708B305-6AB7-4FEB-9DE7-204A7F6A2D03}" destId="{35F06F26-8C4D-4211-BE9F-B84E28D8E148}" srcOrd="0" destOrd="0" presId="urn:microsoft.com/office/officeart/2005/8/layout/orgChart1"/>
    <dgm:cxn modelId="{EFF33A62-A5AF-4E6E-9E86-EE6A523F3DF3}" srcId="{1B986153-D2EC-4CD8-89DE-BB04B21F1D88}" destId="{3C6CDC64-F93E-42A1-A49E-5DC71FA11A0D}" srcOrd="2" destOrd="0" parTransId="{CA92789E-F312-4625-A6AB-8F6796DA2260}" sibTransId="{83B48F9A-2AD3-4CD8-8723-99C46707D224}"/>
    <dgm:cxn modelId="{2077CE62-87FD-4B6B-936C-E6B1C8BB18AF}" type="presOf" srcId="{BC8378F3-5A2F-4F96-833C-71AE2FC19BD8}" destId="{9A966B44-F8FE-4066-BE64-CF8172ADFA11}" srcOrd="0" destOrd="0" presId="urn:microsoft.com/office/officeart/2005/8/layout/orgChart1"/>
    <dgm:cxn modelId="{B11F5F64-7BA2-4F48-99C4-0D050AEF8E3C}" type="presOf" srcId="{1E090579-CE86-4521-8213-484E78B1D523}" destId="{2A0EB139-345F-40D6-B961-2154AA123326}" srcOrd="0" destOrd="0" presId="urn:microsoft.com/office/officeart/2005/8/layout/orgChart1"/>
    <dgm:cxn modelId="{5516F369-B2A1-4B7E-8E48-2F1BC43F9DD7}" type="presOf" srcId="{656AEC16-D2DD-4FB5-B205-F15159B79025}" destId="{9231FB3F-8A1A-4FE0-B407-0C4DD72869A1}" srcOrd="0" destOrd="0" presId="urn:microsoft.com/office/officeart/2005/8/layout/orgChart1"/>
    <dgm:cxn modelId="{3F45E96C-DEE6-4D25-84C4-F9D71F6A8C68}" type="presOf" srcId="{1B986153-D2EC-4CD8-89DE-BB04B21F1D88}" destId="{2AC86EEC-BE8A-476B-9B0A-F21832E968B7}" srcOrd="1" destOrd="0" presId="urn:microsoft.com/office/officeart/2005/8/layout/orgChart1"/>
    <dgm:cxn modelId="{5C568370-6DE2-4778-A1F1-44BCBBBE3A36}" type="presOf" srcId="{6A291358-A37E-4DA1-BC43-E5EE66EC930D}" destId="{E3ADB7B3-6B9A-4C54-B08C-3EFCDC7786E0}" srcOrd="0" destOrd="0" presId="urn:microsoft.com/office/officeart/2005/8/layout/orgChart1"/>
    <dgm:cxn modelId="{AFF30673-3E36-4AFF-8F80-65CEED26E45E}" type="presOf" srcId="{F1B45055-71A6-42F4-BA96-4B2F94D32DBC}" destId="{FC6B8BFA-B93A-4CA4-98F2-0E03CDCA6E2D}" srcOrd="0" destOrd="0" presId="urn:microsoft.com/office/officeart/2005/8/layout/orgChart1"/>
    <dgm:cxn modelId="{1C065E76-89A5-4536-B4A7-36E3F0F3F325}" srcId="{EC65D1B7-A770-40ED-AA7D-2255026BE43D}" destId="{2D1A6BBE-9324-4C85-A9BE-46A5B1A2A543}" srcOrd="0" destOrd="0" parTransId="{69971854-D129-42AD-A70F-61E95481CE85}" sibTransId="{FE7BBDEA-BFFB-4D71-B76C-045EBF0033A3}"/>
    <dgm:cxn modelId="{9D3E4577-226C-4A97-8EAE-FBD7F92CBE96}" type="presOf" srcId="{DB7951B3-6391-4FE8-8D14-7A9A5EBC6877}" destId="{E9823692-D8CC-4E30-8557-3011AD95BB63}" srcOrd="1" destOrd="0" presId="urn:microsoft.com/office/officeart/2005/8/layout/orgChart1"/>
    <dgm:cxn modelId="{953B4A77-BB76-45AA-941E-EA939A641ACB}" type="presOf" srcId="{72B0532F-3005-4E22-9BEC-549F9BBDBB56}" destId="{019AC5E8-23EA-4DCA-9943-9009BACC6912}" srcOrd="1" destOrd="0" presId="urn:microsoft.com/office/officeart/2005/8/layout/orgChart1"/>
    <dgm:cxn modelId="{8D50F377-A4D4-43B3-9226-A3D2AC2DA619}" type="presOf" srcId="{5D12F41F-105B-44A6-92DB-F148EAF9CD3B}" destId="{BF1607FF-1C14-4BB3-B0F3-B9F73B071D9C}" srcOrd="1" destOrd="0" presId="urn:microsoft.com/office/officeart/2005/8/layout/orgChart1"/>
    <dgm:cxn modelId="{448B4C79-354F-4826-AE1B-77AB38AC2FAA}" srcId="{6A291358-A37E-4DA1-BC43-E5EE66EC930D}" destId="{3B2B305B-226F-448F-84B3-D850D17794B1}" srcOrd="1" destOrd="0" parTransId="{5B1C451A-887D-4884-9C0C-B65C52B4AC6D}" sibTransId="{F3EC4BE6-E510-497C-A2A2-16DB7F7C29F9}"/>
    <dgm:cxn modelId="{0F239179-753A-426C-A305-CEBE65BEE5EF}" type="presOf" srcId="{49797A71-FD87-46AB-B85A-606C4C2DAA47}" destId="{BFED0770-28CF-484C-BA91-D7440D3465DA}" srcOrd="0" destOrd="0" presId="urn:microsoft.com/office/officeart/2005/8/layout/orgChart1"/>
    <dgm:cxn modelId="{693DFF7B-5D73-4D11-B386-074F7802F980}" type="presOf" srcId="{201C83AC-F84A-4050-943C-E550B19F47E1}" destId="{092D0642-0016-474A-8DCE-D0ED02B6A926}" srcOrd="1" destOrd="0" presId="urn:microsoft.com/office/officeart/2005/8/layout/orgChart1"/>
    <dgm:cxn modelId="{1F0C0B7D-F8E1-427C-9ED8-54AB76E4E6D0}" type="presOf" srcId="{F22C8396-686A-4E26-BB7F-E5DD26EBC8CE}" destId="{3D5E9B67-6905-440E-A1CD-093CE81BEE09}" srcOrd="0" destOrd="0" presId="urn:microsoft.com/office/officeart/2005/8/layout/orgChart1"/>
    <dgm:cxn modelId="{6C00607D-B196-461E-8F79-2D075A83EEBB}" srcId="{FA334FB2-DBD7-4EBB-9ECB-527D399126A2}" destId="{1F1D19C0-FB12-4CCC-ADDE-F03C71720278}" srcOrd="0" destOrd="0" parTransId="{05B9D77E-C17A-4E9A-9CFE-3F9C1BE15DBD}" sibTransId="{091D701B-D9E6-40C0-99BB-0ACC9207C0EA}"/>
    <dgm:cxn modelId="{AFA3987E-B6FC-4992-8607-3C9903AACE21}" srcId="{0F261FA6-897E-44C4-9148-1B2763C6EC58}" destId="{DB7951B3-6391-4FE8-8D14-7A9A5EBC6877}" srcOrd="0" destOrd="0" parTransId="{F1FFACFF-4366-4D57-AB16-D0A8A0B22648}" sibTransId="{DF30EC9E-8517-48E8-8B77-BA26D24B82B3}"/>
    <dgm:cxn modelId="{CBDBC580-9130-49BA-80FB-8E6C4B88910F}" type="presOf" srcId="{69971854-D129-42AD-A70F-61E95481CE85}" destId="{20D89FF5-270D-4C77-9DD7-297EED9E3A7D}" srcOrd="0" destOrd="0" presId="urn:microsoft.com/office/officeart/2005/8/layout/orgChart1"/>
    <dgm:cxn modelId="{16834D84-D989-4945-BF61-0F6FB0310AFE}" type="presOf" srcId="{3FD2CCFD-A114-4A86-BEDC-30FBBE627F82}" destId="{58A38BC4-74C3-47B7-A70F-D4353F05666C}" srcOrd="1" destOrd="0" presId="urn:microsoft.com/office/officeart/2005/8/layout/orgChart1"/>
    <dgm:cxn modelId="{F883DC87-799E-42CA-9680-DF46AC111837}" type="presOf" srcId="{5D12F41F-105B-44A6-92DB-F148EAF9CD3B}" destId="{A4A8DD66-FFB3-4654-B602-2755F3C8E6D3}" srcOrd="0" destOrd="0" presId="urn:microsoft.com/office/officeart/2005/8/layout/orgChart1"/>
    <dgm:cxn modelId="{D12CEE89-A3FE-4C6E-B7F8-7D55607A42A8}" type="presOf" srcId="{59C6E6E2-EA58-4F7B-B312-56C385507A74}" destId="{2A5623C8-C29D-4180-87B8-8490498B90D1}" srcOrd="1" destOrd="0" presId="urn:microsoft.com/office/officeart/2005/8/layout/orgChart1"/>
    <dgm:cxn modelId="{E82FD58B-BC89-4296-A14E-ED5B51D40726}" type="presOf" srcId="{084354C9-718A-48DD-81F0-6BC46A82F9E5}" destId="{682FE2D0-D4CC-4E3B-A8D6-FEE2A959E286}" srcOrd="0" destOrd="0" presId="urn:microsoft.com/office/officeart/2005/8/layout/orgChart1"/>
    <dgm:cxn modelId="{887B2590-4CC8-4484-AC75-209D415B756E}" srcId="{EC65D1B7-A770-40ED-AA7D-2255026BE43D}" destId="{3FD2CCFD-A114-4A86-BEDC-30FBBE627F82}" srcOrd="3" destOrd="0" parTransId="{D099D4CC-230F-4928-BB2D-9CAFCA28667C}" sibTransId="{AC2ECF55-EA31-4C5C-A2F9-30C2321D563B}"/>
    <dgm:cxn modelId="{05820B93-E007-44E3-9CE7-27D2DF66E39F}" type="presOf" srcId="{39B9C44A-1AAE-4D6A-BAA0-E55502FA60A4}" destId="{CCB05A96-79F4-4CDD-94B9-C11B12BAD0FD}" srcOrd="0" destOrd="0" presId="urn:microsoft.com/office/officeart/2005/8/layout/orgChart1"/>
    <dgm:cxn modelId="{1B2D379B-EAD4-40B0-BA13-1D7E8B6F0FBB}" type="presOf" srcId="{59C6E6E2-EA58-4F7B-B312-56C385507A74}" destId="{9D548DEE-B99B-4FD7-8E20-7328F1B16720}" srcOrd="0" destOrd="0" presId="urn:microsoft.com/office/officeart/2005/8/layout/orgChart1"/>
    <dgm:cxn modelId="{2CA231A1-E812-4A4A-BDC8-A8F4EF87C925}" type="presOf" srcId="{F1FFACFF-4366-4D57-AB16-D0A8A0B22648}" destId="{B2D4DBBA-EB92-4B05-BA10-21FC0C77FF65}" srcOrd="0" destOrd="0" presId="urn:microsoft.com/office/officeart/2005/8/layout/orgChart1"/>
    <dgm:cxn modelId="{5E0693A3-A3A9-4F8D-9ABE-0078DDBDC926}" type="presOf" srcId="{4148C1C0-C92B-49A1-8C65-81AC0E2CA0A0}" destId="{79706DE3-D986-45A5-A437-B2CEFD88CA46}" srcOrd="0" destOrd="0" presId="urn:microsoft.com/office/officeart/2005/8/layout/orgChart1"/>
    <dgm:cxn modelId="{CB4086A4-8DB4-4654-9D00-CD01758A2963}" srcId="{EC65D1B7-A770-40ED-AA7D-2255026BE43D}" destId="{40BA09F5-724E-40E8-8328-FE76177AA96A}" srcOrd="2" destOrd="0" parTransId="{4B573F8D-4748-43C2-A575-01EFCD354302}" sibTransId="{638DC5E2-19C3-4116-A3A7-AA5B22E77E92}"/>
    <dgm:cxn modelId="{C54B53A7-8EB0-49B2-878B-E81A6C22C9F2}" srcId="{1F1D19C0-FB12-4CCC-ADDE-F03C71720278}" destId="{0F261FA6-897E-44C4-9148-1B2763C6EC58}" srcOrd="0" destOrd="0" parTransId="{4148C1C0-C92B-49A1-8C65-81AC0E2CA0A0}" sibTransId="{251C1BC2-2A20-4AC6-AABE-CBC27ACEF159}"/>
    <dgm:cxn modelId="{963BFAA8-3ED2-4B7B-9919-3555314AA490}" type="presOf" srcId="{E8BC72C0-1907-4842-B6B7-898043976367}" destId="{8C4E8BCC-86A3-4BA7-B26E-2F6F4A9079DF}" srcOrd="1" destOrd="0" presId="urn:microsoft.com/office/officeart/2005/8/layout/orgChart1"/>
    <dgm:cxn modelId="{887DC9A9-C0BA-4722-B2AA-2B8283B30DEB}" type="presOf" srcId="{D099D4CC-230F-4928-BB2D-9CAFCA28667C}" destId="{678AA7AB-2A11-4641-B8A9-7DD27BAD4995}" srcOrd="0" destOrd="0" presId="urn:microsoft.com/office/officeart/2005/8/layout/orgChart1"/>
    <dgm:cxn modelId="{D210B0AB-650B-4DFC-9B2F-C0865B1BE726}" type="presOf" srcId="{141CC3C1-7644-45BE-921A-3BFE296F1E85}" destId="{2D07E48E-453C-4571-B3D2-7478DB6FC5AB}" srcOrd="1" destOrd="0" presId="urn:microsoft.com/office/officeart/2005/8/layout/orgChart1"/>
    <dgm:cxn modelId="{E2E5ECAE-8828-4D74-9BF9-98BCC82A3374}" srcId="{EC65D1B7-A770-40ED-AA7D-2255026BE43D}" destId="{59C6E6E2-EA58-4F7B-B312-56C385507A74}" srcOrd="1" destOrd="0" parTransId="{732F4514-AC9B-4C23-A644-14F37AC7B214}" sibTransId="{EC57E475-B279-428E-B6B3-C391ABE06D18}"/>
    <dgm:cxn modelId="{C8B30FB1-9ECA-4124-B09E-D042F9A4B535}" srcId="{141CC3C1-7644-45BE-921A-3BFE296F1E85}" destId="{2FEAC655-3201-411C-B507-E8F02CFC0912}" srcOrd="1" destOrd="0" parTransId="{49797A71-FD87-46AB-B85A-606C4C2DAA47}" sibTransId="{D9A13A5A-89A2-460A-9284-0E30ED53EC7C}"/>
    <dgm:cxn modelId="{705A95B1-FA27-4A65-BC5F-4FC8C07B785C}" type="presOf" srcId="{201C83AC-F84A-4050-943C-E550B19F47E1}" destId="{BAEA0B2F-D1BD-4EBB-8BE2-694116B272F7}" srcOrd="0" destOrd="0" presId="urn:microsoft.com/office/officeart/2005/8/layout/orgChart1"/>
    <dgm:cxn modelId="{897889B4-FDCD-4647-A47A-FA991A1D3100}" type="presOf" srcId="{A2CD9BCF-6712-4329-95BE-DFDFF1AB20D8}" destId="{37E9ACE6-673B-40F4-B155-69040604EF95}" srcOrd="0" destOrd="0" presId="urn:microsoft.com/office/officeart/2005/8/layout/orgChart1"/>
    <dgm:cxn modelId="{259C73B5-925D-47F8-AF83-5863D42F781D}" type="presOf" srcId="{5B1C451A-887D-4884-9C0C-B65C52B4AC6D}" destId="{B76E061E-A5CB-4840-A449-A39AC6DEF115}" srcOrd="0" destOrd="0" presId="urn:microsoft.com/office/officeart/2005/8/layout/orgChart1"/>
    <dgm:cxn modelId="{6ACF59B7-95D8-46F5-A055-47C7C880ABCF}" type="presOf" srcId="{88A04C2A-290E-4D08-8008-47D3068088D8}" destId="{0809412A-DA0B-44A4-BC0B-C38DC78E2953}" srcOrd="0" destOrd="0" presId="urn:microsoft.com/office/officeart/2005/8/layout/orgChart1"/>
    <dgm:cxn modelId="{6648C1BA-48CE-4E2B-9F1F-AA8965903C3E}" type="presOf" srcId="{3B2B305B-226F-448F-84B3-D850D17794B1}" destId="{B3CE0F99-421F-4A45-AB13-0A5DCBC7F7FF}" srcOrd="1" destOrd="0" presId="urn:microsoft.com/office/officeart/2005/8/layout/orgChart1"/>
    <dgm:cxn modelId="{285A24BE-711F-4378-9BDB-49E664CB6E5A}" type="presOf" srcId="{CA92789E-F312-4625-A6AB-8F6796DA2260}" destId="{45132E66-CF3A-4A99-B943-27EBFFA0A780}" srcOrd="0" destOrd="0" presId="urn:microsoft.com/office/officeart/2005/8/layout/orgChart1"/>
    <dgm:cxn modelId="{1C61FEBE-A736-428B-95B8-5DE904160E63}" type="presOf" srcId="{74A42747-E618-412A-9BD2-26075CEBD243}" destId="{2D997B11-EF39-41D9-9B04-A618341E465C}" srcOrd="1" destOrd="0" presId="urn:microsoft.com/office/officeart/2005/8/layout/orgChart1"/>
    <dgm:cxn modelId="{9C0563C1-E818-4400-AB65-5D4805672D84}" type="presOf" srcId="{3FD2CCFD-A114-4A86-BEDC-30FBBE627F82}" destId="{75D7FC11-FFD6-40AB-A663-ECC3A7B2E920}" srcOrd="0" destOrd="0" presId="urn:microsoft.com/office/officeart/2005/8/layout/orgChart1"/>
    <dgm:cxn modelId="{EEF3D9C2-B1DB-4CF4-93E5-C4E87E2F74E5}" type="presOf" srcId="{FCA1E3C1-9A27-4352-930A-732C5D34475B}" destId="{7E3F74C2-19F0-4AF7-84B3-0353A6E2BE73}" srcOrd="0" destOrd="0" presId="urn:microsoft.com/office/officeart/2005/8/layout/orgChart1"/>
    <dgm:cxn modelId="{DFD83EC5-3F70-4E2C-88C4-5B76F364104A}" srcId="{DB7951B3-6391-4FE8-8D14-7A9A5EBC6877}" destId="{141CC3C1-7644-45BE-921A-3BFE296F1E85}" srcOrd="1" destOrd="0" parTransId="{F708B305-6AB7-4FEB-9DE7-204A7F6A2D03}" sibTransId="{42ED231A-50F1-4403-BFB3-4A1942A06A55}"/>
    <dgm:cxn modelId="{4D182CCA-FCEB-473C-96F3-8FA188CADE4C}" type="presOf" srcId="{40BA09F5-724E-40E8-8328-FE76177AA96A}" destId="{C7578862-99BC-453A-9A5D-49B3B42C1E58}" srcOrd="0" destOrd="0" presId="urn:microsoft.com/office/officeart/2005/8/layout/orgChart1"/>
    <dgm:cxn modelId="{E461BBCB-227E-45F7-9153-E25D1F52234A}" type="presOf" srcId="{3B2B305B-226F-448F-84B3-D850D17794B1}" destId="{FC9749DD-3541-455B-9E87-D5FF2809479A}" srcOrd="0" destOrd="0" presId="urn:microsoft.com/office/officeart/2005/8/layout/orgChart1"/>
    <dgm:cxn modelId="{2E4246CC-C1FE-4A54-A5DB-1CB9F8954814}" type="presOf" srcId="{9F5A8675-44F2-49B6-AD2D-79EB93E84A1F}" destId="{DD43DE03-297C-45AB-A28C-D6D5702339E9}" srcOrd="0" destOrd="0" presId="urn:microsoft.com/office/officeart/2005/8/layout/orgChart1"/>
    <dgm:cxn modelId="{0CD92CCE-94CD-4F06-813F-FD7F0BCB2927}" type="presOf" srcId="{F1B45055-71A6-42F4-BA96-4B2F94D32DBC}" destId="{1E321016-2A4A-4B19-BB7E-A798E645E89B}" srcOrd="1" destOrd="0" presId="urn:microsoft.com/office/officeart/2005/8/layout/orgChart1"/>
    <dgm:cxn modelId="{CA6337D0-C6D7-4DF8-9033-4FBCC7B38B6B}" type="presOf" srcId="{EC65D1B7-A770-40ED-AA7D-2255026BE43D}" destId="{70DB5288-F537-477C-83E9-AB8FBA0E54BA}" srcOrd="1" destOrd="0" presId="urn:microsoft.com/office/officeart/2005/8/layout/orgChart1"/>
    <dgm:cxn modelId="{3315BAD3-6607-4F32-B01C-274A137892AE}" type="presOf" srcId="{A413D465-E289-4584-AC82-666EBA86C0B6}" destId="{A8D7F61C-F7B0-4B85-ABAD-68FA230D63A2}" srcOrd="0" destOrd="0" presId="urn:microsoft.com/office/officeart/2005/8/layout/orgChart1"/>
    <dgm:cxn modelId="{D67148D5-1F8D-4371-B895-3B3F35531252}" type="presOf" srcId="{1E090579-CE86-4521-8213-484E78B1D523}" destId="{46EC0AF0-0031-487D-A626-D49A3A0318EB}" srcOrd="1" destOrd="0" presId="urn:microsoft.com/office/officeart/2005/8/layout/orgChart1"/>
    <dgm:cxn modelId="{1B0AD2D6-109E-44AC-B387-4B79CE8FF8B2}" type="presOf" srcId="{EC65D1B7-A770-40ED-AA7D-2255026BE43D}" destId="{92BA600C-D540-4381-BC88-7800D0FD49C9}" srcOrd="0" destOrd="0" presId="urn:microsoft.com/office/officeart/2005/8/layout/orgChart1"/>
    <dgm:cxn modelId="{BA4CFAE3-C4F2-4A53-92FE-64877A25D221}" type="presOf" srcId="{0F261FA6-897E-44C4-9148-1B2763C6EC58}" destId="{9517D72E-DFE9-47E9-BD83-0826C6CFC53F}" srcOrd="1" destOrd="0" presId="urn:microsoft.com/office/officeart/2005/8/layout/orgChart1"/>
    <dgm:cxn modelId="{9C68FBE3-A673-4CA6-8011-61B862F2F7F8}" type="presOf" srcId="{3C6CDC64-F93E-42A1-A49E-5DC71FA11A0D}" destId="{F81148E7-DC36-4A2C-B172-EF450EC86DE9}" srcOrd="1" destOrd="0" presId="urn:microsoft.com/office/officeart/2005/8/layout/orgChart1"/>
    <dgm:cxn modelId="{F3E123E5-FB46-4103-BED5-8D74AC06292F}" type="presOf" srcId="{4F013AAD-A930-41A8-AD3E-8F086EA93256}" destId="{B4772A54-BC5A-4BEB-ADA8-C20B103E2188}" srcOrd="0" destOrd="0" presId="urn:microsoft.com/office/officeart/2005/8/layout/orgChart1"/>
    <dgm:cxn modelId="{A631C7E5-3969-4E9D-B9D4-1580CDDC9EC2}" srcId="{3C6CDC64-F93E-42A1-A49E-5DC71FA11A0D}" destId="{BC8378F3-5A2F-4F96-833C-71AE2FC19BD8}" srcOrd="0" destOrd="0" parTransId="{8399EB3D-9BFE-4D86-AC6D-8A97D3436441}" sibTransId="{0A41E28C-0202-4CAE-B015-C20CD90B78AC}"/>
    <dgm:cxn modelId="{5F2F29E7-D991-4DF0-9DAD-5619E49E3FE9}" srcId="{3C6CDC64-F93E-42A1-A49E-5DC71FA11A0D}" destId="{5D12F41F-105B-44A6-92DB-F148EAF9CD3B}" srcOrd="2" destOrd="0" parTransId="{F22C8396-686A-4E26-BB7F-E5DD26EBC8CE}" sibTransId="{E75A1F6F-64C2-4258-8EC6-6B3233C3FC9C}"/>
    <dgm:cxn modelId="{FADA42E7-EDA6-425F-BD6A-8698949C2D30}" srcId="{A413D465-E289-4584-AC82-666EBA86C0B6}" destId="{39B9C44A-1AAE-4D6A-BAA0-E55502FA60A4}" srcOrd="1" destOrd="0" parTransId="{82F1D332-5F5F-4577-BB30-27909F1B77B5}" sibTransId="{F33A29F7-D000-4142-A9D7-E43666944682}"/>
    <dgm:cxn modelId="{5C817AEC-05F9-4D00-8025-AE499273CF55}" type="presOf" srcId="{39B9C44A-1AAE-4D6A-BAA0-E55502FA60A4}" destId="{359CC3DF-1DB8-44B1-B6A6-C527042FBD45}" srcOrd="1" destOrd="0" presId="urn:microsoft.com/office/officeart/2005/8/layout/orgChart1"/>
    <dgm:cxn modelId="{728CBDEC-82F0-4271-93A8-F283B74DE65F}" srcId="{1B986153-D2EC-4CD8-89DE-BB04B21F1D88}" destId="{74A42747-E618-412A-9BD2-26075CEBD243}" srcOrd="0" destOrd="0" parTransId="{74CB4F45-A8C6-4980-B1C7-FB8BEF696AE5}" sibTransId="{FE4EDCDA-5085-4CDD-991B-CB203BF511E0}"/>
    <dgm:cxn modelId="{E3CDBEF0-DE16-4647-9444-B136D8294DAC}" srcId="{1B986153-D2EC-4CD8-89DE-BB04B21F1D88}" destId="{EC65D1B7-A770-40ED-AA7D-2255026BE43D}" srcOrd="3" destOrd="0" parTransId="{656AEC16-D2DD-4FB5-B205-F15159B79025}" sibTransId="{583443F3-4A90-41B6-820B-202CA2DD48DD}"/>
    <dgm:cxn modelId="{340163F1-9123-44DD-809B-7485A3F240A0}" type="presOf" srcId="{3C6CDC64-F93E-42A1-A49E-5DC71FA11A0D}" destId="{3B60FB69-C3CD-46A5-8F3A-B17A042EF007}" srcOrd="0" destOrd="0" presId="urn:microsoft.com/office/officeart/2005/8/layout/orgChart1"/>
    <dgm:cxn modelId="{761FADF1-C228-46BC-B4DF-4FE51325CF2C}" type="presOf" srcId="{74CB4F45-A8C6-4980-B1C7-FB8BEF696AE5}" destId="{77D9227F-2919-4ADE-9F2D-295237814061}" srcOrd="0" destOrd="0" presId="urn:microsoft.com/office/officeart/2005/8/layout/orgChart1"/>
    <dgm:cxn modelId="{A27D5EF2-80F7-420E-8840-7EC5CEB581CB}" type="presOf" srcId="{A8D88BFB-C0BE-492E-95CF-1AE9C8384C88}" destId="{0F475117-0AAC-4EA0-B268-5533128CBFDE}" srcOrd="1" destOrd="0" presId="urn:microsoft.com/office/officeart/2005/8/layout/orgChart1"/>
    <dgm:cxn modelId="{FD891BF6-D84A-422A-81A3-2950D0E82FD4}" srcId="{201C83AC-F84A-4050-943C-E550B19F47E1}" destId="{6E2BC2CA-820A-4FBF-8FEE-BC1E98534226}" srcOrd="0" destOrd="0" parTransId="{7B212149-C9B2-4436-853E-DCD70EBE4201}" sibTransId="{195BA15F-1766-4395-9870-D973F34329F7}"/>
    <dgm:cxn modelId="{6FF93FF6-2C7A-4FED-8E00-7292770BECD1}" type="presOf" srcId="{0F261FA6-897E-44C4-9148-1B2763C6EC58}" destId="{3770761D-F280-4EA2-B1F8-C676C05C5961}" srcOrd="0" destOrd="0" presId="urn:microsoft.com/office/officeart/2005/8/layout/orgChart1"/>
    <dgm:cxn modelId="{F21483FD-C540-401A-A7DA-5D91BA3F5F83}" type="presOf" srcId="{72B0532F-3005-4E22-9BEC-549F9BBDBB56}" destId="{138A7F38-368A-44DD-9FA8-DE5102329DC1}" srcOrd="0" destOrd="0" presId="urn:microsoft.com/office/officeart/2005/8/layout/orgChart1"/>
    <dgm:cxn modelId="{63732AFE-2B58-4500-B9D0-2E1D5D07DF2B}" type="presOf" srcId="{DB7951B3-6391-4FE8-8D14-7A9A5EBC6877}" destId="{426A39A5-B767-443F-9385-DE8D6D462E81}" srcOrd="0" destOrd="0" presId="urn:microsoft.com/office/officeart/2005/8/layout/orgChart1"/>
    <dgm:cxn modelId="{225BB6FE-3523-41CB-95D1-84A2B72D4101}" type="presOf" srcId="{6E2BC2CA-820A-4FBF-8FEE-BC1E98534226}" destId="{BD4C7404-1AF8-4BDA-9E1D-24629DC06153}" srcOrd="0" destOrd="0" presId="urn:microsoft.com/office/officeart/2005/8/layout/orgChart1"/>
    <dgm:cxn modelId="{6A800FDF-B9BA-42C4-A026-E71B11BE6106}" type="presParOf" srcId="{6B658BFE-AD7B-438B-9204-9B9EE1FF9FCB}" destId="{41ECE79B-8A72-4419-9004-6FDD622E4642}" srcOrd="0" destOrd="0" presId="urn:microsoft.com/office/officeart/2005/8/layout/orgChart1"/>
    <dgm:cxn modelId="{DE0E395D-B217-4A8F-9483-521668DA4ABB}" type="presParOf" srcId="{41ECE79B-8A72-4419-9004-6FDD622E4642}" destId="{29CBE123-CB4A-423E-BD84-8494A4492462}" srcOrd="0" destOrd="0" presId="urn:microsoft.com/office/officeart/2005/8/layout/orgChart1"/>
    <dgm:cxn modelId="{17AC54EA-C729-4EFC-A54B-8808A5AA936F}" type="presParOf" srcId="{29CBE123-CB4A-423E-BD84-8494A4492462}" destId="{FB76A979-71BA-43C6-9433-B91055DF8CDD}" srcOrd="0" destOrd="0" presId="urn:microsoft.com/office/officeart/2005/8/layout/orgChart1"/>
    <dgm:cxn modelId="{745DE029-442B-4989-9822-70756309CFD0}" type="presParOf" srcId="{29CBE123-CB4A-423E-BD84-8494A4492462}" destId="{3FE4A37B-CA30-4D5E-BF0E-3D7F8DBDFF4F}" srcOrd="1" destOrd="0" presId="urn:microsoft.com/office/officeart/2005/8/layout/orgChart1"/>
    <dgm:cxn modelId="{0918FC95-EEE6-4E13-A9D2-B925629FED4D}" type="presParOf" srcId="{41ECE79B-8A72-4419-9004-6FDD622E4642}" destId="{ED219CA0-D858-4BB5-8F4C-C30C6F858BB1}" srcOrd="1" destOrd="0" presId="urn:microsoft.com/office/officeart/2005/8/layout/orgChart1"/>
    <dgm:cxn modelId="{43C8402C-9E58-4C0B-895E-2165E185D54E}" type="presParOf" srcId="{ED219CA0-D858-4BB5-8F4C-C30C6F858BB1}" destId="{79706DE3-D986-45A5-A437-B2CEFD88CA46}" srcOrd="0" destOrd="0" presId="urn:microsoft.com/office/officeart/2005/8/layout/orgChart1"/>
    <dgm:cxn modelId="{6E6BBC3E-2FC0-4898-89C6-8E456DF40302}" type="presParOf" srcId="{ED219CA0-D858-4BB5-8F4C-C30C6F858BB1}" destId="{A48D88E6-0DE8-4865-A74A-78A104512514}" srcOrd="1" destOrd="0" presId="urn:microsoft.com/office/officeart/2005/8/layout/orgChart1"/>
    <dgm:cxn modelId="{C59466BB-661A-42C7-94A3-BD41F64F7DE3}" type="presParOf" srcId="{A48D88E6-0DE8-4865-A74A-78A104512514}" destId="{EEAA85FE-3487-4D5A-9FDB-28322C454099}" srcOrd="0" destOrd="0" presId="urn:microsoft.com/office/officeart/2005/8/layout/orgChart1"/>
    <dgm:cxn modelId="{D7E01316-4C2C-4BD8-9B3E-594425817866}" type="presParOf" srcId="{EEAA85FE-3487-4D5A-9FDB-28322C454099}" destId="{3770761D-F280-4EA2-B1F8-C676C05C5961}" srcOrd="0" destOrd="0" presId="urn:microsoft.com/office/officeart/2005/8/layout/orgChart1"/>
    <dgm:cxn modelId="{BD777AA7-CB79-4643-8F66-C21E9A73790A}" type="presParOf" srcId="{EEAA85FE-3487-4D5A-9FDB-28322C454099}" destId="{9517D72E-DFE9-47E9-BD83-0826C6CFC53F}" srcOrd="1" destOrd="0" presId="urn:microsoft.com/office/officeart/2005/8/layout/orgChart1"/>
    <dgm:cxn modelId="{E68415C3-1EE3-4570-8F54-4E8479AA4CEC}" type="presParOf" srcId="{A48D88E6-0DE8-4865-A74A-78A104512514}" destId="{1D8A555D-57EC-423F-9651-55562C935CD0}" srcOrd="1" destOrd="0" presId="urn:microsoft.com/office/officeart/2005/8/layout/orgChart1"/>
    <dgm:cxn modelId="{521A6055-FDB0-4747-8254-37E5B97B3DCC}" type="presParOf" srcId="{1D8A555D-57EC-423F-9651-55562C935CD0}" destId="{B2D4DBBA-EB92-4B05-BA10-21FC0C77FF65}" srcOrd="0" destOrd="0" presId="urn:microsoft.com/office/officeart/2005/8/layout/orgChart1"/>
    <dgm:cxn modelId="{A6E4623D-DD6A-449A-997D-852244CEEC52}" type="presParOf" srcId="{1D8A555D-57EC-423F-9651-55562C935CD0}" destId="{CCBF1247-7EB6-4D8D-97EF-14534BA8C5A7}" srcOrd="1" destOrd="0" presId="urn:microsoft.com/office/officeart/2005/8/layout/orgChart1"/>
    <dgm:cxn modelId="{547BB28D-7050-4718-A747-82D781FD67D4}" type="presParOf" srcId="{CCBF1247-7EB6-4D8D-97EF-14534BA8C5A7}" destId="{ED3D31D7-33F8-448F-970E-0B9A56F6803B}" srcOrd="0" destOrd="0" presId="urn:microsoft.com/office/officeart/2005/8/layout/orgChart1"/>
    <dgm:cxn modelId="{2D67993C-69D2-4B74-8A07-FA1913FAA0BF}" type="presParOf" srcId="{ED3D31D7-33F8-448F-970E-0B9A56F6803B}" destId="{426A39A5-B767-443F-9385-DE8D6D462E81}" srcOrd="0" destOrd="0" presId="urn:microsoft.com/office/officeart/2005/8/layout/orgChart1"/>
    <dgm:cxn modelId="{15781394-87A0-4312-8BA7-072BBE7EF7DB}" type="presParOf" srcId="{ED3D31D7-33F8-448F-970E-0B9A56F6803B}" destId="{E9823692-D8CC-4E30-8557-3011AD95BB63}" srcOrd="1" destOrd="0" presId="urn:microsoft.com/office/officeart/2005/8/layout/orgChart1"/>
    <dgm:cxn modelId="{C57391A5-1C24-4E11-919F-17893F73BC9C}" type="presParOf" srcId="{CCBF1247-7EB6-4D8D-97EF-14534BA8C5A7}" destId="{C9A0BF2E-FAB4-452A-A31E-72F05A5C8259}" srcOrd="1" destOrd="0" presId="urn:microsoft.com/office/officeart/2005/8/layout/orgChart1"/>
    <dgm:cxn modelId="{66ED54C1-D4AE-40C0-ACD5-072A02284538}" type="presParOf" srcId="{C9A0BF2E-FAB4-452A-A31E-72F05A5C8259}" destId="{DD43DE03-297C-45AB-A28C-D6D5702339E9}" srcOrd="0" destOrd="0" presId="urn:microsoft.com/office/officeart/2005/8/layout/orgChart1"/>
    <dgm:cxn modelId="{BF0B317E-0E40-4067-9087-50DF653B8BF2}" type="presParOf" srcId="{C9A0BF2E-FAB4-452A-A31E-72F05A5C8259}" destId="{7CD1F79E-B3A7-48D3-92B5-D0F5A0EFADA5}" srcOrd="1" destOrd="0" presId="urn:microsoft.com/office/officeart/2005/8/layout/orgChart1"/>
    <dgm:cxn modelId="{B87B4D07-AB4D-481A-9A0D-3ED5E0622ED8}" type="presParOf" srcId="{7CD1F79E-B3A7-48D3-92B5-D0F5A0EFADA5}" destId="{618C971E-869C-4842-862B-CE15831C4A23}" srcOrd="0" destOrd="0" presId="urn:microsoft.com/office/officeart/2005/8/layout/orgChart1"/>
    <dgm:cxn modelId="{1BEB73E9-81F0-49D3-9DE4-D540291B0098}" type="presParOf" srcId="{618C971E-869C-4842-862B-CE15831C4A23}" destId="{BAEA0B2F-D1BD-4EBB-8BE2-694116B272F7}" srcOrd="0" destOrd="0" presId="urn:microsoft.com/office/officeart/2005/8/layout/orgChart1"/>
    <dgm:cxn modelId="{0DE5CDA1-3275-4814-9175-D4D7D0641456}" type="presParOf" srcId="{618C971E-869C-4842-862B-CE15831C4A23}" destId="{092D0642-0016-474A-8DCE-D0ED02B6A926}" srcOrd="1" destOrd="0" presId="urn:microsoft.com/office/officeart/2005/8/layout/orgChart1"/>
    <dgm:cxn modelId="{41F2736E-385E-4E26-B05B-AA3373DCCE8A}" type="presParOf" srcId="{7CD1F79E-B3A7-48D3-92B5-D0F5A0EFADA5}" destId="{909E3C9F-A052-47C4-9EFB-A77E05BFEE6C}" srcOrd="1" destOrd="0" presId="urn:microsoft.com/office/officeart/2005/8/layout/orgChart1"/>
    <dgm:cxn modelId="{DECF9BAF-8A88-491B-9AB2-C73598426E06}" type="presParOf" srcId="{909E3C9F-A052-47C4-9EFB-A77E05BFEE6C}" destId="{84ABE154-C0A9-4DBA-87AC-90342B41AAD8}" srcOrd="0" destOrd="0" presId="urn:microsoft.com/office/officeart/2005/8/layout/orgChart1"/>
    <dgm:cxn modelId="{CB8811CA-B578-4104-9A0B-BF4E03AEB3A9}" type="presParOf" srcId="{909E3C9F-A052-47C4-9EFB-A77E05BFEE6C}" destId="{8E3C29A5-0734-430F-A432-371A6EC577AE}" srcOrd="1" destOrd="0" presId="urn:microsoft.com/office/officeart/2005/8/layout/orgChart1"/>
    <dgm:cxn modelId="{96365950-3A33-425E-8EC7-2A43270AAC43}" type="presParOf" srcId="{8E3C29A5-0734-430F-A432-371A6EC577AE}" destId="{7E25C3E6-0CC3-4DF2-9E01-B32E024F6996}" srcOrd="0" destOrd="0" presId="urn:microsoft.com/office/officeart/2005/8/layout/orgChart1"/>
    <dgm:cxn modelId="{BACCD4B3-0115-4F8B-8FFB-8FF76A227DB3}" type="presParOf" srcId="{7E25C3E6-0CC3-4DF2-9E01-B32E024F6996}" destId="{BD4C7404-1AF8-4BDA-9E1D-24629DC06153}" srcOrd="0" destOrd="0" presId="urn:microsoft.com/office/officeart/2005/8/layout/orgChart1"/>
    <dgm:cxn modelId="{7EBBD446-7888-4BAB-B04A-3A67D1F00DEF}" type="presParOf" srcId="{7E25C3E6-0CC3-4DF2-9E01-B32E024F6996}" destId="{CEA29EBA-A14D-46CB-957A-E755E0C0D897}" srcOrd="1" destOrd="0" presId="urn:microsoft.com/office/officeart/2005/8/layout/orgChart1"/>
    <dgm:cxn modelId="{22593551-DB4D-4E70-A7A4-EAA24F8BEF0B}" type="presParOf" srcId="{8E3C29A5-0734-430F-A432-371A6EC577AE}" destId="{E40C066C-E2EA-4F8E-84D5-6DD7F310A8D0}" srcOrd="1" destOrd="0" presId="urn:microsoft.com/office/officeart/2005/8/layout/orgChart1"/>
    <dgm:cxn modelId="{3A87DCB9-A7ED-4410-9652-FA878A2E5C11}" type="presParOf" srcId="{8E3C29A5-0734-430F-A432-371A6EC577AE}" destId="{01F255B8-A33D-4671-A888-85089DBEAF8A}" srcOrd="2" destOrd="0" presId="urn:microsoft.com/office/officeart/2005/8/layout/orgChart1"/>
    <dgm:cxn modelId="{29B195A7-BDE4-47BB-B00E-4BD3167A76C8}" type="presParOf" srcId="{7CD1F79E-B3A7-48D3-92B5-D0F5A0EFADA5}" destId="{E2584BFE-195A-49BB-A781-0C3D8F6351F6}" srcOrd="2" destOrd="0" presId="urn:microsoft.com/office/officeart/2005/8/layout/orgChart1"/>
    <dgm:cxn modelId="{515B490B-E5E5-48F6-AEFA-84BFE6EC9A0E}" type="presParOf" srcId="{C9A0BF2E-FAB4-452A-A31E-72F05A5C8259}" destId="{35F06F26-8C4D-4211-BE9F-B84E28D8E148}" srcOrd="2" destOrd="0" presId="urn:microsoft.com/office/officeart/2005/8/layout/orgChart1"/>
    <dgm:cxn modelId="{DB465ADC-CF8A-42B4-B209-7179B053F743}" type="presParOf" srcId="{C9A0BF2E-FAB4-452A-A31E-72F05A5C8259}" destId="{2ABB5E37-C334-46F2-9AFD-50283BF72954}" srcOrd="3" destOrd="0" presId="urn:microsoft.com/office/officeart/2005/8/layout/orgChart1"/>
    <dgm:cxn modelId="{079636D6-C205-41D3-97F5-A3AD8D877D67}" type="presParOf" srcId="{2ABB5E37-C334-46F2-9AFD-50283BF72954}" destId="{A9EA3492-0A8D-480D-8C18-5EBD74C0BFBF}" srcOrd="0" destOrd="0" presId="urn:microsoft.com/office/officeart/2005/8/layout/orgChart1"/>
    <dgm:cxn modelId="{395258D1-7767-4C43-9111-3C0FFE8B1E3B}" type="presParOf" srcId="{A9EA3492-0A8D-480D-8C18-5EBD74C0BFBF}" destId="{753B8642-40C9-4430-AF90-1D3BF32480C6}" srcOrd="0" destOrd="0" presId="urn:microsoft.com/office/officeart/2005/8/layout/orgChart1"/>
    <dgm:cxn modelId="{5144925F-6815-4499-84C4-174F12F56D54}" type="presParOf" srcId="{A9EA3492-0A8D-480D-8C18-5EBD74C0BFBF}" destId="{2D07E48E-453C-4571-B3D2-7478DB6FC5AB}" srcOrd="1" destOrd="0" presId="urn:microsoft.com/office/officeart/2005/8/layout/orgChart1"/>
    <dgm:cxn modelId="{4D375D55-34F0-492F-B1D6-63C7D3AB4572}" type="presParOf" srcId="{2ABB5E37-C334-46F2-9AFD-50283BF72954}" destId="{96D7EAFF-4838-4150-9204-10C082EA2E73}" srcOrd="1" destOrd="0" presId="urn:microsoft.com/office/officeart/2005/8/layout/orgChart1"/>
    <dgm:cxn modelId="{2AB9A11E-C3CB-46CF-BC2D-8629C95BA680}" type="presParOf" srcId="{96D7EAFF-4838-4150-9204-10C082EA2E73}" destId="{86D2DF66-A865-4541-99A6-546034482ADD}" srcOrd="0" destOrd="0" presId="urn:microsoft.com/office/officeart/2005/8/layout/orgChart1"/>
    <dgm:cxn modelId="{8F76CC2F-9585-455E-8815-A87833833126}" type="presParOf" srcId="{96D7EAFF-4838-4150-9204-10C082EA2E73}" destId="{65197148-EFED-4015-B546-473449411AC9}" srcOrd="1" destOrd="0" presId="urn:microsoft.com/office/officeart/2005/8/layout/orgChart1"/>
    <dgm:cxn modelId="{CA4F2E0F-24CE-48E1-AE03-44995AC6B938}" type="presParOf" srcId="{65197148-EFED-4015-B546-473449411AC9}" destId="{B0B6B2C7-3462-4545-AB4B-F123BB34617F}" srcOrd="0" destOrd="0" presId="urn:microsoft.com/office/officeart/2005/8/layout/orgChart1"/>
    <dgm:cxn modelId="{50EBD5C9-C504-4B9C-9848-557B24EF4B0D}" type="presParOf" srcId="{B0B6B2C7-3462-4545-AB4B-F123BB34617F}" destId="{FC6B8BFA-B93A-4CA4-98F2-0E03CDCA6E2D}" srcOrd="0" destOrd="0" presId="urn:microsoft.com/office/officeart/2005/8/layout/orgChart1"/>
    <dgm:cxn modelId="{08D07200-1BA3-4382-A611-4C7A75DC6BD0}" type="presParOf" srcId="{B0B6B2C7-3462-4545-AB4B-F123BB34617F}" destId="{1E321016-2A4A-4B19-BB7E-A798E645E89B}" srcOrd="1" destOrd="0" presId="urn:microsoft.com/office/officeart/2005/8/layout/orgChart1"/>
    <dgm:cxn modelId="{92935923-40EE-43E5-9139-255F586FB804}" type="presParOf" srcId="{65197148-EFED-4015-B546-473449411AC9}" destId="{B8666315-FDDD-4203-88D3-E4B9919056B1}" srcOrd="1" destOrd="0" presId="urn:microsoft.com/office/officeart/2005/8/layout/orgChart1"/>
    <dgm:cxn modelId="{FEA43EAD-1159-41DB-A831-18E18C0B0B72}" type="presParOf" srcId="{65197148-EFED-4015-B546-473449411AC9}" destId="{3981A55B-85C3-42F8-8E7D-96F7897542F9}" srcOrd="2" destOrd="0" presId="urn:microsoft.com/office/officeart/2005/8/layout/orgChart1"/>
    <dgm:cxn modelId="{E4DA3F32-00C9-413B-ABDD-76E492FA7855}" type="presParOf" srcId="{96D7EAFF-4838-4150-9204-10C082EA2E73}" destId="{BFED0770-28CF-484C-BA91-D7440D3465DA}" srcOrd="2" destOrd="0" presId="urn:microsoft.com/office/officeart/2005/8/layout/orgChart1"/>
    <dgm:cxn modelId="{419BC684-F6D0-4CB1-A05A-2C2579F6A30B}" type="presParOf" srcId="{96D7EAFF-4838-4150-9204-10C082EA2E73}" destId="{034A9555-CE9A-4091-AF3B-D28B34A8BE94}" srcOrd="3" destOrd="0" presId="urn:microsoft.com/office/officeart/2005/8/layout/orgChart1"/>
    <dgm:cxn modelId="{FEB21683-1D1B-48F6-B005-E667288A2796}" type="presParOf" srcId="{034A9555-CE9A-4091-AF3B-D28B34A8BE94}" destId="{0BB62757-1606-4F21-991E-33BCD197A1E7}" srcOrd="0" destOrd="0" presId="urn:microsoft.com/office/officeart/2005/8/layout/orgChart1"/>
    <dgm:cxn modelId="{2BD88E78-97F2-4384-A97E-28BDF6982A8A}" type="presParOf" srcId="{0BB62757-1606-4F21-991E-33BCD197A1E7}" destId="{435A31C9-85B0-490A-9835-3B890BDDDF9D}" srcOrd="0" destOrd="0" presId="urn:microsoft.com/office/officeart/2005/8/layout/orgChart1"/>
    <dgm:cxn modelId="{48C4F46E-92C4-4086-BB53-58D9003903FE}" type="presParOf" srcId="{0BB62757-1606-4F21-991E-33BCD197A1E7}" destId="{34D01766-17CD-42C6-B4C0-20BDAC2A1B7C}" srcOrd="1" destOrd="0" presId="urn:microsoft.com/office/officeart/2005/8/layout/orgChart1"/>
    <dgm:cxn modelId="{D54972BE-FAE8-4DCE-949B-81F1ED401002}" type="presParOf" srcId="{034A9555-CE9A-4091-AF3B-D28B34A8BE94}" destId="{F82DBD0B-5E69-42AC-AB4A-D9687C5B6DE0}" srcOrd="1" destOrd="0" presId="urn:microsoft.com/office/officeart/2005/8/layout/orgChart1"/>
    <dgm:cxn modelId="{153A3BED-D1A6-47D3-95D0-39F22CE22B79}" type="presParOf" srcId="{034A9555-CE9A-4091-AF3B-D28B34A8BE94}" destId="{C400456C-FAE3-40F9-AD62-5B41CA9EB059}" srcOrd="2" destOrd="0" presId="urn:microsoft.com/office/officeart/2005/8/layout/orgChart1"/>
    <dgm:cxn modelId="{B5E2B44F-A62A-4961-9A82-89BFC10CF7D1}" type="presParOf" srcId="{2ABB5E37-C334-46F2-9AFD-50283BF72954}" destId="{F831786E-B77C-4E4B-B720-A93CB1A421A3}" srcOrd="2" destOrd="0" presId="urn:microsoft.com/office/officeart/2005/8/layout/orgChart1"/>
    <dgm:cxn modelId="{8F33FED6-E556-4EC7-AF66-6445BB10E5A6}" type="presParOf" srcId="{CCBF1247-7EB6-4D8D-97EF-14534BA8C5A7}" destId="{D2828A85-C1E3-4BA5-8C53-6659C96AA358}" srcOrd="2" destOrd="0" presId="urn:microsoft.com/office/officeart/2005/8/layout/orgChart1"/>
    <dgm:cxn modelId="{93F4B5F5-8063-4A30-AFA5-77C6891936C8}" type="presParOf" srcId="{1D8A555D-57EC-423F-9651-55562C935CD0}" destId="{37E9ACE6-673B-40F4-B155-69040604EF95}" srcOrd="2" destOrd="0" presId="urn:microsoft.com/office/officeart/2005/8/layout/orgChart1"/>
    <dgm:cxn modelId="{31568760-D815-4488-9F83-C25377FF34A8}" type="presParOf" srcId="{1D8A555D-57EC-423F-9651-55562C935CD0}" destId="{AA433CA6-D882-4037-A07C-687F5FBDA847}" srcOrd="3" destOrd="0" presId="urn:microsoft.com/office/officeart/2005/8/layout/orgChart1"/>
    <dgm:cxn modelId="{90B5755F-76E1-4182-9F6B-D50C882CF51A}" type="presParOf" srcId="{AA433CA6-D882-4037-A07C-687F5FBDA847}" destId="{7F764DA8-E2CB-4C90-B2F2-67C0200935C3}" srcOrd="0" destOrd="0" presId="urn:microsoft.com/office/officeart/2005/8/layout/orgChart1"/>
    <dgm:cxn modelId="{601B008D-7536-419D-ADB6-BE702AE2946F}" type="presParOf" srcId="{7F764DA8-E2CB-4C90-B2F2-67C0200935C3}" destId="{B97A2E09-8AC6-405A-A54D-661F0C0B243B}" srcOrd="0" destOrd="0" presId="urn:microsoft.com/office/officeart/2005/8/layout/orgChart1"/>
    <dgm:cxn modelId="{47E315AC-4ABB-410A-A06F-24CCFB8B837B}" type="presParOf" srcId="{7F764DA8-E2CB-4C90-B2F2-67C0200935C3}" destId="{2AC86EEC-BE8A-476B-9B0A-F21832E968B7}" srcOrd="1" destOrd="0" presId="urn:microsoft.com/office/officeart/2005/8/layout/orgChart1"/>
    <dgm:cxn modelId="{298AC43B-939C-47DE-B2C6-0488524632EE}" type="presParOf" srcId="{AA433CA6-D882-4037-A07C-687F5FBDA847}" destId="{034003D3-9553-4699-BCD4-7B8A2A9259E4}" srcOrd="1" destOrd="0" presId="urn:microsoft.com/office/officeart/2005/8/layout/orgChart1"/>
    <dgm:cxn modelId="{22CFC21F-037E-45D0-8311-9119EF0FA8B4}" type="presParOf" srcId="{034003D3-9553-4699-BCD4-7B8A2A9259E4}" destId="{77D9227F-2919-4ADE-9F2D-295237814061}" srcOrd="0" destOrd="0" presId="urn:microsoft.com/office/officeart/2005/8/layout/orgChart1"/>
    <dgm:cxn modelId="{4011D273-899B-4345-806C-0134160C62C8}" type="presParOf" srcId="{034003D3-9553-4699-BCD4-7B8A2A9259E4}" destId="{167A58CE-F0CC-4383-85C1-F2F7C2810571}" srcOrd="1" destOrd="0" presId="urn:microsoft.com/office/officeart/2005/8/layout/orgChart1"/>
    <dgm:cxn modelId="{0B746C47-8802-4B87-A459-DD1E553AE9E0}" type="presParOf" srcId="{167A58CE-F0CC-4383-85C1-F2F7C2810571}" destId="{C92950F0-C844-4D0A-9BE1-014A15883E71}" srcOrd="0" destOrd="0" presId="urn:microsoft.com/office/officeart/2005/8/layout/orgChart1"/>
    <dgm:cxn modelId="{EC2161AF-0756-460D-ADEF-4CACC5162D64}" type="presParOf" srcId="{C92950F0-C844-4D0A-9BE1-014A15883E71}" destId="{09BE52EB-9856-476F-BF81-579FE6BCB234}" srcOrd="0" destOrd="0" presId="urn:microsoft.com/office/officeart/2005/8/layout/orgChart1"/>
    <dgm:cxn modelId="{B130894C-0995-4FB2-A4E6-89AD2AB9F59F}" type="presParOf" srcId="{C92950F0-C844-4D0A-9BE1-014A15883E71}" destId="{2D997B11-EF39-41D9-9B04-A618341E465C}" srcOrd="1" destOrd="0" presId="urn:microsoft.com/office/officeart/2005/8/layout/orgChart1"/>
    <dgm:cxn modelId="{C76FBC91-5EE6-44F8-958E-7FD4270C44AA}" type="presParOf" srcId="{167A58CE-F0CC-4383-85C1-F2F7C2810571}" destId="{7684BAE2-5C1D-4EBE-B61C-F293C099465D}" srcOrd="1" destOrd="0" presId="urn:microsoft.com/office/officeart/2005/8/layout/orgChart1"/>
    <dgm:cxn modelId="{FF4948F5-F95C-41B0-838B-77F9EB44A975}" type="presParOf" srcId="{167A58CE-F0CC-4383-85C1-F2F7C2810571}" destId="{2B870D1F-788E-455F-95F3-F8DA508D28E1}" srcOrd="2" destOrd="0" presId="urn:microsoft.com/office/officeart/2005/8/layout/orgChart1"/>
    <dgm:cxn modelId="{7A76CF04-18E9-407B-BDF7-2CD4F4761C53}" type="presParOf" srcId="{034003D3-9553-4699-BCD4-7B8A2A9259E4}" destId="{5FE01C59-9CAA-4BBF-B6AF-A7CF368DCF57}" srcOrd="2" destOrd="0" presId="urn:microsoft.com/office/officeart/2005/8/layout/orgChart1"/>
    <dgm:cxn modelId="{22DE0068-464A-4973-A00A-7EF26AED875E}" type="presParOf" srcId="{034003D3-9553-4699-BCD4-7B8A2A9259E4}" destId="{FE7E0960-5A0B-4995-BCB9-F910ABACA588}" srcOrd="3" destOrd="0" presId="urn:microsoft.com/office/officeart/2005/8/layout/orgChart1"/>
    <dgm:cxn modelId="{FF912400-297B-40AE-B1C4-DB056C1EF2DD}" type="presParOf" srcId="{FE7E0960-5A0B-4995-BCB9-F910ABACA588}" destId="{F073F453-31F7-4F97-A067-A4A529B7FA5A}" srcOrd="0" destOrd="0" presId="urn:microsoft.com/office/officeart/2005/8/layout/orgChart1"/>
    <dgm:cxn modelId="{A2908810-BEB6-41B9-9102-9104C1AC6E67}" type="presParOf" srcId="{F073F453-31F7-4F97-A067-A4A529B7FA5A}" destId="{E3ADB7B3-6B9A-4C54-B08C-3EFCDC7786E0}" srcOrd="0" destOrd="0" presId="urn:microsoft.com/office/officeart/2005/8/layout/orgChart1"/>
    <dgm:cxn modelId="{E040BF60-0F7E-46EE-B9CA-6DB999DF8395}" type="presParOf" srcId="{F073F453-31F7-4F97-A067-A4A529B7FA5A}" destId="{8FA54188-7E0D-4803-A028-5273413ED905}" srcOrd="1" destOrd="0" presId="urn:microsoft.com/office/officeart/2005/8/layout/orgChart1"/>
    <dgm:cxn modelId="{7375DDE9-D3D5-4041-9379-F8A040BC4F7F}" type="presParOf" srcId="{FE7E0960-5A0B-4995-BCB9-F910ABACA588}" destId="{A0590724-432C-43BC-A598-02864BCDE8B1}" srcOrd="1" destOrd="0" presId="urn:microsoft.com/office/officeart/2005/8/layout/orgChart1"/>
    <dgm:cxn modelId="{706ACF15-4470-4560-BDB9-3A0E16110A6E}" type="presParOf" srcId="{A0590724-432C-43BC-A598-02864BCDE8B1}" destId="{590B068B-C6EE-4420-B428-7324F6E814DB}" srcOrd="0" destOrd="0" presId="urn:microsoft.com/office/officeart/2005/8/layout/orgChart1"/>
    <dgm:cxn modelId="{0F4ECD0C-86B2-46A5-910E-1CE1BA83D2E5}" type="presParOf" srcId="{A0590724-432C-43BC-A598-02864BCDE8B1}" destId="{11BCA154-DECF-43EC-93E1-E6B76DCEBFD9}" srcOrd="1" destOrd="0" presId="urn:microsoft.com/office/officeart/2005/8/layout/orgChart1"/>
    <dgm:cxn modelId="{62C849B1-2E6F-4062-A4CD-3ABB30463562}" type="presParOf" srcId="{11BCA154-DECF-43EC-93E1-E6B76DCEBFD9}" destId="{035DADC3-CBF1-40AF-8000-07142CC374EA}" srcOrd="0" destOrd="0" presId="urn:microsoft.com/office/officeart/2005/8/layout/orgChart1"/>
    <dgm:cxn modelId="{FE74FD95-BDE9-4C99-B682-23F3C97D2168}" type="presParOf" srcId="{035DADC3-CBF1-40AF-8000-07142CC374EA}" destId="{2A0EB139-345F-40D6-B961-2154AA123326}" srcOrd="0" destOrd="0" presId="urn:microsoft.com/office/officeart/2005/8/layout/orgChart1"/>
    <dgm:cxn modelId="{18721973-6D44-4691-A5BE-C7D04F1EE6DB}" type="presParOf" srcId="{035DADC3-CBF1-40AF-8000-07142CC374EA}" destId="{46EC0AF0-0031-487D-A626-D49A3A0318EB}" srcOrd="1" destOrd="0" presId="urn:microsoft.com/office/officeart/2005/8/layout/orgChart1"/>
    <dgm:cxn modelId="{B450AEED-DDE2-40CD-9096-8C00428C41FE}" type="presParOf" srcId="{11BCA154-DECF-43EC-93E1-E6B76DCEBFD9}" destId="{1BCCA743-EF98-4AC7-8B15-87574E952137}" srcOrd="1" destOrd="0" presId="urn:microsoft.com/office/officeart/2005/8/layout/orgChart1"/>
    <dgm:cxn modelId="{E5C3ED80-0BE7-4169-810C-DDA20EEB7976}" type="presParOf" srcId="{11BCA154-DECF-43EC-93E1-E6B76DCEBFD9}" destId="{32A101EA-1E2D-41D7-A400-6B181A1B0740}" srcOrd="2" destOrd="0" presId="urn:microsoft.com/office/officeart/2005/8/layout/orgChart1"/>
    <dgm:cxn modelId="{DB45E8FF-9A54-460C-B7DA-47E0C04EB9BC}" type="presParOf" srcId="{A0590724-432C-43BC-A598-02864BCDE8B1}" destId="{B76E061E-A5CB-4840-A449-A39AC6DEF115}" srcOrd="2" destOrd="0" presId="urn:microsoft.com/office/officeart/2005/8/layout/orgChart1"/>
    <dgm:cxn modelId="{07174E17-ED65-431E-9A2C-2F68275BF305}" type="presParOf" srcId="{A0590724-432C-43BC-A598-02864BCDE8B1}" destId="{92A1EC38-1D71-4FAC-A022-CFB033C24AB6}" srcOrd="3" destOrd="0" presId="urn:microsoft.com/office/officeart/2005/8/layout/orgChart1"/>
    <dgm:cxn modelId="{9484634E-B4C6-4636-B2F7-82CBD652C5AA}" type="presParOf" srcId="{92A1EC38-1D71-4FAC-A022-CFB033C24AB6}" destId="{0D712461-C51C-4DB4-96BB-57DA46667201}" srcOrd="0" destOrd="0" presId="urn:microsoft.com/office/officeart/2005/8/layout/orgChart1"/>
    <dgm:cxn modelId="{E7BA9D1D-4BE8-430F-B894-49ABF141DF6F}" type="presParOf" srcId="{0D712461-C51C-4DB4-96BB-57DA46667201}" destId="{FC9749DD-3541-455B-9E87-D5FF2809479A}" srcOrd="0" destOrd="0" presId="urn:microsoft.com/office/officeart/2005/8/layout/orgChart1"/>
    <dgm:cxn modelId="{3772C48E-F900-42F6-9B9C-6CB02A0DCED2}" type="presParOf" srcId="{0D712461-C51C-4DB4-96BB-57DA46667201}" destId="{B3CE0F99-421F-4A45-AB13-0A5DCBC7F7FF}" srcOrd="1" destOrd="0" presId="urn:microsoft.com/office/officeart/2005/8/layout/orgChart1"/>
    <dgm:cxn modelId="{18C4D517-B227-4340-BE4F-1E8F1943E0F0}" type="presParOf" srcId="{92A1EC38-1D71-4FAC-A022-CFB033C24AB6}" destId="{87115D46-6FD8-49AF-BE11-555FA23C5FB9}" srcOrd="1" destOrd="0" presId="urn:microsoft.com/office/officeart/2005/8/layout/orgChart1"/>
    <dgm:cxn modelId="{733AEB56-198C-41F0-B5E9-3A91EF0F5DA3}" type="presParOf" srcId="{92A1EC38-1D71-4FAC-A022-CFB033C24AB6}" destId="{A1A11795-399D-4B38-9155-F9091228A809}" srcOrd="2" destOrd="0" presId="urn:microsoft.com/office/officeart/2005/8/layout/orgChart1"/>
    <dgm:cxn modelId="{7BFA99E3-4AAC-44BB-B2E4-BF706BAAF091}" type="presParOf" srcId="{A0590724-432C-43BC-A598-02864BCDE8B1}" destId="{0809412A-DA0B-44A4-BC0B-C38DC78E2953}" srcOrd="4" destOrd="0" presId="urn:microsoft.com/office/officeart/2005/8/layout/orgChart1"/>
    <dgm:cxn modelId="{CD1012F8-BA29-44BC-8E15-B455109C02E1}" type="presParOf" srcId="{A0590724-432C-43BC-A598-02864BCDE8B1}" destId="{971001CA-17EF-4B0A-A0D6-46B30ED5CE5D}" srcOrd="5" destOrd="0" presId="urn:microsoft.com/office/officeart/2005/8/layout/orgChart1"/>
    <dgm:cxn modelId="{BF6DE5FF-FE94-4420-B9BC-B178C1F5942A}" type="presParOf" srcId="{971001CA-17EF-4B0A-A0D6-46B30ED5CE5D}" destId="{8BA4B104-9713-43D2-8445-B063BF6668F9}" srcOrd="0" destOrd="0" presId="urn:microsoft.com/office/officeart/2005/8/layout/orgChart1"/>
    <dgm:cxn modelId="{7AB00A8C-4F27-4EA7-9615-A83FFA1BD5E3}" type="presParOf" srcId="{8BA4B104-9713-43D2-8445-B063BF6668F9}" destId="{138A7F38-368A-44DD-9FA8-DE5102329DC1}" srcOrd="0" destOrd="0" presId="urn:microsoft.com/office/officeart/2005/8/layout/orgChart1"/>
    <dgm:cxn modelId="{AD7341B7-F443-45F0-84E2-87BB1BE2F4DA}" type="presParOf" srcId="{8BA4B104-9713-43D2-8445-B063BF6668F9}" destId="{019AC5E8-23EA-4DCA-9943-9009BACC6912}" srcOrd="1" destOrd="0" presId="urn:microsoft.com/office/officeart/2005/8/layout/orgChart1"/>
    <dgm:cxn modelId="{C3A88F0A-53F5-4956-9498-7A75885A1798}" type="presParOf" srcId="{971001CA-17EF-4B0A-A0D6-46B30ED5CE5D}" destId="{7AB44A4B-462F-4A66-AB32-030E8CA4066A}" srcOrd="1" destOrd="0" presId="urn:microsoft.com/office/officeart/2005/8/layout/orgChart1"/>
    <dgm:cxn modelId="{F847847B-3942-49FD-9E54-1C1DBBA74BA7}" type="presParOf" srcId="{971001CA-17EF-4B0A-A0D6-46B30ED5CE5D}" destId="{C521B451-D081-4FDB-8469-3C780CA6F429}" srcOrd="2" destOrd="0" presId="urn:microsoft.com/office/officeart/2005/8/layout/orgChart1"/>
    <dgm:cxn modelId="{320F9FDE-A63C-45B6-A7DF-E9979011815C}" type="presParOf" srcId="{FE7E0960-5A0B-4995-BCB9-F910ABACA588}" destId="{9423BA42-429F-4D81-A178-627A0AEFB1F9}" srcOrd="2" destOrd="0" presId="urn:microsoft.com/office/officeart/2005/8/layout/orgChart1"/>
    <dgm:cxn modelId="{2FE91122-ADF7-4A03-8AC6-EEDB7F550563}" type="presParOf" srcId="{034003D3-9553-4699-BCD4-7B8A2A9259E4}" destId="{45132E66-CF3A-4A99-B943-27EBFFA0A780}" srcOrd="4" destOrd="0" presId="urn:microsoft.com/office/officeart/2005/8/layout/orgChart1"/>
    <dgm:cxn modelId="{A0F77B88-6BDF-4092-A3D7-7B5B9838A4DE}" type="presParOf" srcId="{034003D3-9553-4699-BCD4-7B8A2A9259E4}" destId="{5B7D7CF6-4478-4201-8A4A-1C5E0C8A13A0}" srcOrd="5" destOrd="0" presId="urn:microsoft.com/office/officeart/2005/8/layout/orgChart1"/>
    <dgm:cxn modelId="{79FC571B-0D21-4D6D-A16F-8A03912C766D}" type="presParOf" srcId="{5B7D7CF6-4478-4201-8A4A-1C5E0C8A13A0}" destId="{B383BAF7-3A9B-4004-8071-2132E044F595}" srcOrd="0" destOrd="0" presId="urn:microsoft.com/office/officeart/2005/8/layout/orgChart1"/>
    <dgm:cxn modelId="{7209089A-5DFF-4597-A39B-C701276E11FD}" type="presParOf" srcId="{B383BAF7-3A9B-4004-8071-2132E044F595}" destId="{3B60FB69-C3CD-46A5-8F3A-B17A042EF007}" srcOrd="0" destOrd="0" presId="urn:microsoft.com/office/officeart/2005/8/layout/orgChart1"/>
    <dgm:cxn modelId="{3D743A3B-06DB-486A-A59A-21D6CE1BD58F}" type="presParOf" srcId="{B383BAF7-3A9B-4004-8071-2132E044F595}" destId="{F81148E7-DC36-4A2C-B172-EF450EC86DE9}" srcOrd="1" destOrd="0" presId="urn:microsoft.com/office/officeart/2005/8/layout/orgChart1"/>
    <dgm:cxn modelId="{7DDF6D54-A544-4C66-B60D-1EEA40DABB77}" type="presParOf" srcId="{5B7D7CF6-4478-4201-8A4A-1C5E0C8A13A0}" destId="{CB9F6319-AAA3-4B39-A88A-EC7C43EB57AB}" srcOrd="1" destOrd="0" presId="urn:microsoft.com/office/officeart/2005/8/layout/orgChart1"/>
    <dgm:cxn modelId="{9AC351BE-91CF-4075-9A21-C6362404A3C6}" type="presParOf" srcId="{CB9F6319-AAA3-4B39-A88A-EC7C43EB57AB}" destId="{FD116CEA-3AAF-4B6F-8E70-8964D1862642}" srcOrd="0" destOrd="0" presId="urn:microsoft.com/office/officeart/2005/8/layout/orgChart1"/>
    <dgm:cxn modelId="{E8496D78-3F19-49F2-BD97-5A812B040CA4}" type="presParOf" srcId="{CB9F6319-AAA3-4B39-A88A-EC7C43EB57AB}" destId="{E510FDD7-4C82-4A00-973D-B691894CE40E}" srcOrd="1" destOrd="0" presId="urn:microsoft.com/office/officeart/2005/8/layout/orgChart1"/>
    <dgm:cxn modelId="{04DF6CC2-6361-4997-9CCF-B394F45C0573}" type="presParOf" srcId="{E510FDD7-4C82-4A00-973D-B691894CE40E}" destId="{717019DA-0467-4504-9651-E38AE897485A}" srcOrd="0" destOrd="0" presId="urn:microsoft.com/office/officeart/2005/8/layout/orgChart1"/>
    <dgm:cxn modelId="{273E9701-7AF1-43EA-9304-79110174F9B5}" type="presParOf" srcId="{717019DA-0467-4504-9651-E38AE897485A}" destId="{9A966B44-F8FE-4066-BE64-CF8172ADFA11}" srcOrd="0" destOrd="0" presId="urn:microsoft.com/office/officeart/2005/8/layout/orgChart1"/>
    <dgm:cxn modelId="{489061AA-B543-4A9E-BE42-0169796E240C}" type="presParOf" srcId="{717019DA-0467-4504-9651-E38AE897485A}" destId="{FB18D9D5-DA5A-4E5C-9CC0-3F2F84F188B0}" srcOrd="1" destOrd="0" presId="urn:microsoft.com/office/officeart/2005/8/layout/orgChart1"/>
    <dgm:cxn modelId="{8C6D5805-AD18-487E-A8CA-AE632AB745EC}" type="presParOf" srcId="{E510FDD7-4C82-4A00-973D-B691894CE40E}" destId="{3B088480-815B-487C-80AC-C39D59BAE341}" srcOrd="1" destOrd="0" presId="urn:microsoft.com/office/officeart/2005/8/layout/orgChart1"/>
    <dgm:cxn modelId="{8F2A7B8D-50DC-41E7-96E5-DDD52DE9015A}" type="presParOf" srcId="{E510FDD7-4C82-4A00-973D-B691894CE40E}" destId="{0A5C9E5A-D377-4C28-90C7-A775D008A19C}" srcOrd="2" destOrd="0" presId="urn:microsoft.com/office/officeart/2005/8/layout/orgChart1"/>
    <dgm:cxn modelId="{A6C83D87-B65D-4972-B908-58487C0D5966}" type="presParOf" srcId="{CB9F6319-AAA3-4B39-A88A-EC7C43EB57AB}" destId="{1CB8F272-ABAB-4A17-B3B4-95D0FEED0152}" srcOrd="2" destOrd="0" presId="urn:microsoft.com/office/officeart/2005/8/layout/orgChart1"/>
    <dgm:cxn modelId="{C3AE3496-2F19-40B6-8DDF-FBA1E60AF843}" type="presParOf" srcId="{CB9F6319-AAA3-4B39-A88A-EC7C43EB57AB}" destId="{30F72C32-3CFB-4A2B-A1CA-4C6CBD5F72FB}" srcOrd="3" destOrd="0" presId="urn:microsoft.com/office/officeart/2005/8/layout/orgChart1"/>
    <dgm:cxn modelId="{99042C86-6AAA-4595-8C89-BC55FCD3933B}" type="presParOf" srcId="{30F72C32-3CFB-4A2B-A1CA-4C6CBD5F72FB}" destId="{D49F104F-5B21-4D03-8664-F5579EC633FE}" srcOrd="0" destOrd="0" presId="urn:microsoft.com/office/officeart/2005/8/layout/orgChart1"/>
    <dgm:cxn modelId="{7ABE97BC-A2CC-4449-8255-5ECD389E7072}" type="presParOf" srcId="{D49F104F-5B21-4D03-8664-F5579EC633FE}" destId="{7E3F74C2-19F0-4AF7-84B3-0353A6E2BE73}" srcOrd="0" destOrd="0" presId="urn:microsoft.com/office/officeart/2005/8/layout/orgChart1"/>
    <dgm:cxn modelId="{7A092043-67E2-467D-851C-110267C124C9}" type="presParOf" srcId="{D49F104F-5B21-4D03-8664-F5579EC633FE}" destId="{8FB8F656-3344-41FE-9633-158C0DA443EB}" srcOrd="1" destOrd="0" presId="urn:microsoft.com/office/officeart/2005/8/layout/orgChart1"/>
    <dgm:cxn modelId="{45AB0F60-B9B2-448A-A262-FD7AFEED539B}" type="presParOf" srcId="{30F72C32-3CFB-4A2B-A1CA-4C6CBD5F72FB}" destId="{1635C39F-C975-403F-8160-D62C1B9D956C}" srcOrd="1" destOrd="0" presId="urn:microsoft.com/office/officeart/2005/8/layout/orgChart1"/>
    <dgm:cxn modelId="{4FE9AACC-FDA2-4343-873B-BFB973030DC3}" type="presParOf" srcId="{30F72C32-3CFB-4A2B-A1CA-4C6CBD5F72FB}" destId="{36584B9E-49F4-4C8C-B85B-3708694C1AB2}" srcOrd="2" destOrd="0" presId="urn:microsoft.com/office/officeart/2005/8/layout/orgChart1"/>
    <dgm:cxn modelId="{FC413BA5-67B6-4B3F-983E-8167A7FB3B42}" type="presParOf" srcId="{CB9F6319-AAA3-4B39-A88A-EC7C43EB57AB}" destId="{3D5E9B67-6905-440E-A1CD-093CE81BEE09}" srcOrd="4" destOrd="0" presId="urn:microsoft.com/office/officeart/2005/8/layout/orgChart1"/>
    <dgm:cxn modelId="{9A470C3C-3965-4DFC-BB4D-B48855AABA31}" type="presParOf" srcId="{CB9F6319-AAA3-4B39-A88A-EC7C43EB57AB}" destId="{117005D7-4D75-4A68-9496-64830C391088}" srcOrd="5" destOrd="0" presId="urn:microsoft.com/office/officeart/2005/8/layout/orgChart1"/>
    <dgm:cxn modelId="{988A9506-0EF1-43A4-BEEA-431CACCB7135}" type="presParOf" srcId="{117005D7-4D75-4A68-9496-64830C391088}" destId="{F6E7D125-DBBC-4922-8F2B-BB830ABB482E}" srcOrd="0" destOrd="0" presId="urn:microsoft.com/office/officeart/2005/8/layout/orgChart1"/>
    <dgm:cxn modelId="{5D424852-B08A-456C-BA8E-248B1644B825}" type="presParOf" srcId="{F6E7D125-DBBC-4922-8F2B-BB830ABB482E}" destId="{A4A8DD66-FFB3-4654-B602-2755F3C8E6D3}" srcOrd="0" destOrd="0" presId="urn:microsoft.com/office/officeart/2005/8/layout/orgChart1"/>
    <dgm:cxn modelId="{5F7D5D52-5439-4B33-8FF2-824B6AC67003}" type="presParOf" srcId="{F6E7D125-DBBC-4922-8F2B-BB830ABB482E}" destId="{BF1607FF-1C14-4BB3-B0F3-B9F73B071D9C}" srcOrd="1" destOrd="0" presId="urn:microsoft.com/office/officeart/2005/8/layout/orgChart1"/>
    <dgm:cxn modelId="{E0EF3683-0929-4BEB-B816-66003B8C61DF}" type="presParOf" srcId="{117005D7-4D75-4A68-9496-64830C391088}" destId="{145687C1-12BB-43BC-92C9-CE3625CB5DC0}" srcOrd="1" destOrd="0" presId="urn:microsoft.com/office/officeart/2005/8/layout/orgChart1"/>
    <dgm:cxn modelId="{3E0D96A7-99EA-46FB-B573-D150D28530FE}" type="presParOf" srcId="{117005D7-4D75-4A68-9496-64830C391088}" destId="{447C5476-96B9-4C7E-8DE9-4DAF4A429E75}" srcOrd="2" destOrd="0" presId="urn:microsoft.com/office/officeart/2005/8/layout/orgChart1"/>
    <dgm:cxn modelId="{4F1EB258-2FCB-47D3-B206-4D6AD8A00637}" type="presParOf" srcId="{5B7D7CF6-4478-4201-8A4A-1C5E0C8A13A0}" destId="{92CBAF32-DEC0-46F6-89DB-041E8FADF4EE}" srcOrd="2" destOrd="0" presId="urn:microsoft.com/office/officeart/2005/8/layout/orgChart1"/>
    <dgm:cxn modelId="{B801C038-70D3-443A-BFD5-46D2EF4541CB}" type="presParOf" srcId="{034003D3-9553-4699-BCD4-7B8A2A9259E4}" destId="{9231FB3F-8A1A-4FE0-B407-0C4DD72869A1}" srcOrd="6" destOrd="0" presId="urn:microsoft.com/office/officeart/2005/8/layout/orgChart1"/>
    <dgm:cxn modelId="{8DCC02EA-B7BC-49CD-AE39-4F6774859F1C}" type="presParOf" srcId="{034003D3-9553-4699-BCD4-7B8A2A9259E4}" destId="{BA8FA283-29E0-4D8A-A704-FBD793F65002}" srcOrd="7" destOrd="0" presId="urn:microsoft.com/office/officeart/2005/8/layout/orgChart1"/>
    <dgm:cxn modelId="{514AF946-3B2B-4353-A72F-8C14621E0623}" type="presParOf" srcId="{BA8FA283-29E0-4D8A-A704-FBD793F65002}" destId="{D6CB3930-7970-48C5-8E5E-66B7502ED2F6}" srcOrd="0" destOrd="0" presId="urn:microsoft.com/office/officeart/2005/8/layout/orgChart1"/>
    <dgm:cxn modelId="{52033F5F-DFDB-4D27-B473-A78F210541CC}" type="presParOf" srcId="{D6CB3930-7970-48C5-8E5E-66B7502ED2F6}" destId="{92BA600C-D540-4381-BC88-7800D0FD49C9}" srcOrd="0" destOrd="0" presId="urn:microsoft.com/office/officeart/2005/8/layout/orgChart1"/>
    <dgm:cxn modelId="{6CD4A789-AC8E-466D-B86A-9D767D8956FE}" type="presParOf" srcId="{D6CB3930-7970-48C5-8E5E-66B7502ED2F6}" destId="{70DB5288-F537-477C-83E9-AB8FBA0E54BA}" srcOrd="1" destOrd="0" presId="urn:microsoft.com/office/officeart/2005/8/layout/orgChart1"/>
    <dgm:cxn modelId="{30881A1A-4D6F-4423-9371-9BFF2C031627}" type="presParOf" srcId="{BA8FA283-29E0-4D8A-A704-FBD793F65002}" destId="{2D630B31-DA7E-40F8-B536-D44CB864269D}" srcOrd="1" destOrd="0" presId="urn:microsoft.com/office/officeart/2005/8/layout/orgChart1"/>
    <dgm:cxn modelId="{0A4BEEEB-5986-4891-949D-B6A39200442D}" type="presParOf" srcId="{2D630B31-DA7E-40F8-B536-D44CB864269D}" destId="{20D89FF5-270D-4C77-9DD7-297EED9E3A7D}" srcOrd="0" destOrd="0" presId="urn:microsoft.com/office/officeart/2005/8/layout/orgChart1"/>
    <dgm:cxn modelId="{CC8330E8-2BCF-4D41-9C0C-7D1DCBE28033}" type="presParOf" srcId="{2D630B31-DA7E-40F8-B536-D44CB864269D}" destId="{00408CFF-7557-4B2A-B008-97457F1631F7}" srcOrd="1" destOrd="0" presId="urn:microsoft.com/office/officeart/2005/8/layout/orgChart1"/>
    <dgm:cxn modelId="{A8E1B193-3199-41B7-A9AA-A32754C3E7B7}" type="presParOf" srcId="{00408CFF-7557-4B2A-B008-97457F1631F7}" destId="{627C2338-C20E-471D-AECD-7E9399479B35}" srcOrd="0" destOrd="0" presId="urn:microsoft.com/office/officeart/2005/8/layout/orgChart1"/>
    <dgm:cxn modelId="{AD408CDA-63D8-4B2D-8A4B-469E79036DBC}" type="presParOf" srcId="{627C2338-C20E-471D-AECD-7E9399479B35}" destId="{075B9B73-DC8D-4F13-B3BE-31C85436ECD2}" srcOrd="0" destOrd="0" presId="urn:microsoft.com/office/officeart/2005/8/layout/orgChart1"/>
    <dgm:cxn modelId="{83D25131-A161-4C4B-BD92-27D40A6181F4}" type="presParOf" srcId="{627C2338-C20E-471D-AECD-7E9399479B35}" destId="{593992FE-CACE-48F0-B0F2-B99F7846B18A}" srcOrd="1" destOrd="0" presId="urn:microsoft.com/office/officeart/2005/8/layout/orgChart1"/>
    <dgm:cxn modelId="{DA179F39-90AB-4C3A-9E4F-653D6E144BA6}" type="presParOf" srcId="{00408CFF-7557-4B2A-B008-97457F1631F7}" destId="{830C7C9F-263C-400F-937A-868C2C7C739C}" srcOrd="1" destOrd="0" presId="urn:microsoft.com/office/officeart/2005/8/layout/orgChart1"/>
    <dgm:cxn modelId="{EE96A234-E119-4845-9E60-25214B9ABB1F}" type="presParOf" srcId="{00408CFF-7557-4B2A-B008-97457F1631F7}" destId="{CFAEB129-BFDE-49D2-A0EB-DD54A46191AE}" srcOrd="2" destOrd="0" presId="urn:microsoft.com/office/officeart/2005/8/layout/orgChart1"/>
    <dgm:cxn modelId="{B9D133A5-ABE2-4C70-AD53-920B252905B1}" type="presParOf" srcId="{2D630B31-DA7E-40F8-B536-D44CB864269D}" destId="{FF5E3AA9-54F0-4C1A-80C1-AE9E0F5BA64C}" srcOrd="2" destOrd="0" presId="urn:microsoft.com/office/officeart/2005/8/layout/orgChart1"/>
    <dgm:cxn modelId="{F3A458DF-F49E-468E-8D10-AAAA59346BE4}" type="presParOf" srcId="{2D630B31-DA7E-40F8-B536-D44CB864269D}" destId="{AA794B84-5041-4DC7-9E7E-EF24ECCA1C60}" srcOrd="3" destOrd="0" presId="urn:microsoft.com/office/officeart/2005/8/layout/orgChart1"/>
    <dgm:cxn modelId="{FEF60078-1D68-4A76-B92E-5DDFC803D6DE}" type="presParOf" srcId="{AA794B84-5041-4DC7-9E7E-EF24ECCA1C60}" destId="{71AFF8BB-2F10-4216-B705-478A97C2C281}" srcOrd="0" destOrd="0" presId="urn:microsoft.com/office/officeart/2005/8/layout/orgChart1"/>
    <dgm:cxn modelId="{1D269096-7C82-4245-9D3B-E95226BC1962}" type="presParOf" srcId="{71AFF8BB-2F10-4216-B705-478A97C2C281}" destId="{9D548DEE-B99B-4FD7-8E20-7328F1B16720}" srcOrd="0" destOrd="0" presId="urn:microsoft.com/office/officeart/2005/8/layout/orgChart1"/>
    <dgm:cxn modelId="{93C38DE5-F999-4AE5-941A-A4D25AAD8F36}" type="presParOf" srcId="{71AFF8BB-2F10-4216-B705-478A97C2C281}" destId="{2A5623C8-C29D-4180-87B8-8490498B90D1}" srcOrd="1" destOrd="0" presId="urn:microsoft.com/office/officeart/2005/8/layout/orgChart1"/>
    <dgm:cxn modelId="{5120A9AC-1D82-4D08-A6D8-1C6E697B78D7}" type="presParOf" srcId="{AA794B84-5041-4DC7-9E7E-EF24ECCA1C60}" destId="{E7C784E7-7C2E-4D67-9A89-6BF4EA12B817}" srcOrd="1" destOrd="0" presId="urn:microsoft.com/office/officeart/2005/8/layout/orgChart1"/>
    <dgm:cxn modelId="{2149F999-6483-4609-A906-E476FB1B1941}" type="presParOf" srcId="{AA794B84-5041-4DC7-9E7E-EF24ECCA1C60}" destId="{EC1C1A6D-153A-4D16-B7B4-3B5127DBD079}" srcOrd="2" destOrd="0" presId="urn:microsoft.com/office/officeart/2005/8/layout/orgChart1"/>
    <dgm:cxn modelId="{DE73B328-497A-4511-BA5F-75285AB6EE34}" type="presParOf" srcId="{2D630B31-DA7E-40F8-B536-D44CB864269D}" destId="{669A30C9-BEA7-4BC4-88B4-D92AE74EE9B3}" srcOrd="4" destOrd="0" presId="urn:microsoft.com/office/officeart/2005/8/layout/orgChart1"/>
    <dgm:cxn modelId="{07D007C9-0A1F-4733-AF7F-D3B1706C4101}" type="presParOf" srcId="{2D630B31-DA7E-40F8-B536-D44CB864269D}" destId="{465B9EF2-DCB7-44EB-9D0C-928B5E8F90FD}" srcOrd="5" destOrd="0" presId="urn:microsoft.com/office/officeart/2005/8/layout/orgChart1"/>
    <dgm:cxn modelId="{93C0FC8E-8151-490E-8895-44E759726801}" type="presParOf" srcId="{465B9EF2-DCB7-44EB-9D0C-928B5E8F90FD}" destId="{F996F8BC-6B73-4987-99F9-7CC3BF8442B7}" srcOrd="0" destOrd="0" presId="urn:microsoft.com/office/officeart/2005/8/layout/orgChart1"/>
    <dgm:cxn modelId="{3901EE4D-68BF-467E-BE1B-FBDF36658E0C}" type="presParOf" srcId="{F996F8BC-6B73-4987-99F9-7CC3BF8442B7}" destId="{C7578862-99BC-453A-9A5D-49B3B42C1E58}" srcOrd="0" destOrd="0" presId="urn:microsoft.com/office/officeart/2005/8/layout/orgChart1"/>
    <dgm:cxn modelId="{203DF1BE-9867-4F85-9381-31EC9BD7E1DE}" type="presParOf" srcId="{F996F8BC-6B73-4987-99F9-7CC3BF8442B7}" destId="{8366D07C-3FD5-4AAB-BE54-2F752AA64E1D}" srcOrd="1" destOrd="0" presId="urn:microsoft.com/office/officeart/2005/8/layout/orgChart1"/>
    <dgm:cxn modelId="{2484642A-5D6E-4943-8F7D-ED35D3D86CAA}" type="presParOf" srcId="{465B9EF2-DCB7-44EB-9D0C-928B5E8F90FD}" destId="{355B1C65-D333-4EC9-9220-E63EB4BD78B7}" srcOrd="1" destOrd="0" presId="urn:microsoft.com/office/officeart/2005/8/layout/orgChart1"/>
    <dgm:cxn modelId="{DF1B8AEF-2FFA-4EE8-8AF6-33A82C91FD95}" type="presParOf" srcId="{465B9EF2-DCB7-44EB-9D0C-928B5E8F90FD}" destId="{4F59F44D-A11E-43A7-916E-0055CC88A0D2}" srcOrd="2" destOrd="0" presId="urn:microsoft.com/office/officeart/2005/8/layout/orgChart1"/>
    <dgm:cxn modelId="{B4D791E5-4869-453A-9E6F-1F39A7F11A81}" type="presParOf" srcId="{2D630B31-DA7E-40F8-B536-D44CB864269D}" destId="{678AA7AB-2A11-4641-B8A9-7DD27BAD4995}" srcOrd="6" destOrd="0" presId="urn:microsoft.com/office/officeart/2005/8/layout/orgChart1"/>
    <dgm:cxn modelId="{F3297018-43FE-462C-8CCF-DF639408D0EA}" type="presParOf" srcId="{2D630B31-DA7E-40F8-B536-D44CB864269D}" destId="{7CBEBF1F-6505-4982-83D5-679B7E5A65CE}" srcOrd="7" destOrd="0" presId="urn:microsoft.com/office/officeart/2005/8/layout/orgChart1"/>
    <dgm:cxn modelId="{B7DCF863-1DB1-4508-B02D-D7225F4119A1}" type="presParOf" srcId="{7CBEBF1F-6505-4982-83D5-679B7E5A65CE}" destId="{BE38825B-7AA2-4A28-BF57-28B811CFB872}" srcOrd="0" destOrd="0" presId="urn:microsoft.com/office/officeart/2005/8/layout/orgChart1"/>
    <dgm:cxn modelId="{B28A1335-6B3E-43FB-97B5-3AF21050600B}" type="presParOf" srcId="{BE38825B-7AA2-4A28-BF57-28B811CFB872}" destId="{75D7FC11-FFD6-40AB-A663-ECC3A7B2E920}" srcOrd="0" destOrd="0" presId="urn:microsoft.com/office/officeart/2005/8/layout/orgChart1"/>
    <dgm:cxn modelId="{14F7BF9A-FE14-4867-8CF0-73D7FC93DF32}" type="presParOf" srcId="{BE38825B-7AA2-4A28-BF57-28B811CFB872}" destId="{58A38BC4-74C3-47B7-A70F-D4353F05666C}" srcOrd="1" destOrd="0" presId="urn:microsoft.com/office/officeart/2005/8/layout/orgChart1"/>
    <dgm:cxn modelId="{D0BE1B28-F45B-41B7-9978-AAA4C22114EB}" type="presParOf" srcId="{7CBEBF1F-6505-4982-83D5-679B7E5A65CE}" destId="{FBDEDC1C-A0D3-49C9-B01F-A028A487E488}" srcOrd="1" destOrd="0" presId="urn:microsoft.com/office/officeart/2005/8/layout/orgChart1"/>
    <dgm:cxn modelId="{7712F1CB-3588-4E23-8073-0C549F1B55FD}" type="presParOf" srcId="{7CBEBF1F-6505-4982-83D5-679B7E5A65CE}" destId="{8EE68214-4D80-4956-B4BA-F022C0BDBA0F}" srcOrd="2" destOrd="0" presId="urn:microsoft.com/office/officeart/2005/8/layout/orgChart1"/>
    <dgm:cxn modelId="{3E872742-2024-4640-8844-55A08D363F65}" type="presParOf" srcId="{BA8FA283-29E0-4D8A-A704-FBD793F65002}" destId="{56556FAD-9BC2-4D85-8AD0-0C4093A632FC}" srcOrd="2" destOrd="0" presId="urn:microsoft.com/office/officeart/2005/8/layout/orgChart1"/>
    <dgm:cxn modelId="{901733DC-F9EB-43B4-89C9-99F58A24D404}" type="presParOf" srcId="{034003D3-9553-4699-BCD4-7B8A2A9259E4}" destId="{B4772A54-BC5A-4BEB-ADA8-C20B103E2188}" srcOrd="8" destOrd="0" presId="urn:microsoft.com/office/officeart/2005/8/layout/orgChart1"/>
    <dgm:cxn modelId="{CEE6BD24-11E8-4F64-9C1B-6D12CA3ADA94}" type="presParOf" srcId="{034003D3-9553-4699-BCD4-7B8A2A9259E4}" destId="{FB15DD95-FFAA-4731-9442-833F5B805942}" srcOrd="9" destOrd="0" presId="urn:microsoft.com/office/officeart/2005/8/layout/orgChart1"/>
    <dgm:cxn modelId="{8FA9FBFF-5360-40A0-9BBF-D331336539A0}" type="presParOf" srcId="{FB15DD95-FFAA-4731-9442-833F5B805942}" destId="{06F7E4CE-CD4F-4985-97C9-3BEB16A299CA}" srcOrd="0" destOrd="0" presId="urn:microsoft.com/office/officeart/2005/8/layout/orgChart1"/>
    <dgm:cxn modelId="{70D814DB-9910-422F-B93E-606B7344389C}" type="presParOf" srcId="{06F7E4CE-CD4F-4985-97C9-3BEB16A299CA}" destId="{A8D7F61C-F7B0-4B85-ABAD-68FA230D63A2}" srcOrd="0" destOrd="0" presId="urn:microsoft.com/office/officeart/2005/8/layout/orgChart1"/>
    <dgm:cxn modelId="{0A8D59F3-BA15-49E2-A848-82B9CE3B089D}" type="presParOf" srcId="{06F7E4CE-CD4F-4985-97C9-3BEB16A299CA}" destId="{EA11F765-D34D-41B7-ACE9-2A2880B590BD}" srcOrd="1" destOrd="0" presId="urn:microsoft.com/office/officeart/2005/8/layout/orgChart1"/>
    <dgm:cxn modelId="{2C970E4F-4C88-4395-BC2D-0092F604DD96}" type="presParOf" srcId="{FB15DD95-FFAA-4731-9442-833F5B805942}" destId="{444B060D-A657-400A-8161-F4B9CDA48C6B}" srcOrd="1" destOrd="0" presId="urn:microsoft.com/office/officeart/2005/8/layout/orgChart1"/>
    <dgm:cxn modelId="{1BD017E7-2BCD-475B-9F4C-56245EE34804}" type="presParOf" srcId="{444B060D-A657-400A-8161-F4B9CDA48C6B}" destId="{3D08225D-0ED9-427A-971C-503203D4B436}" srcOrd="0" destOrd="0" presId="urn:microsoft.com/office/officeart/2005/8/layout/orgChart1"/>
    <dgm:cxn modelId="{8495A168-403E-439E-A389-CDCA1845C476}" type="presParOf" srcId="{444B060D-A657-400A-8161-F4B9CDA48C6B}" destId="{60CDDCEA-7D21-4CEB-8E1C-286B556EEAEA}" srcOrd="1" destOrd="0" presId="urn:microsoft.com/office/officeart/2005/8/layout/orgChart1"/>
    <dgm:cxn modelId="{9809CBDF-CE18-4D69-89E5-8A37ACFEBB3C}" type="presParOf" srcId="{60CDDCEA-7D21-4CEB-8E1C-286B556EEAEA}" destId="{575B2EB2-4724-4F52-84BF-A9E99E8EB728}" srcOrd="0" destOrd="0" presId="urn:microsoft.com/office/officeart/2005/8/layout/orgChart1"/>
    <dgm:cxn modelId="{C15D27A5-ED6D-4759-BEDF-9B13860BCDB5}" type="presParOf" srcId="{575B2EB2-4724-4F52-84BF-A9E99E8EB728}" destId="{8844FEEB-F777-4AF2-96AF-D8123A845B4B}" srcOrd="0" destOrd="0" presId="urn:microsoft.com/office/officeart/2005/8/layout/orgChart1"/>
    <dgm:cxn modelId="{EB2B92D0-B13A-43D3-888C-8ED16D308134}" type="presParOf" srcId="{575B2EB2-4724-4F52-84BF-A9E99E8EB728}" destId="{0F475117-0AAC-4EA0-B268-5533128CBFDE}" srcOrd="1" destOrd="0" presId="urn:microsoft.com/office/officeart/2005/8/layout/orgChart1"/>
    <dgm:cxn modelId="{150B1D4D-48A2-4BB3-A83B-8E609FE38623}" type="presParOf" srcId="{60CDDCEA-7D21-4CEB-8E1C-286B556EEAEA}" destId="{983E0A9F-7AAB-402D-9C45-7E7BC0042B77}" srcOrd="1" destOrd="0" presId="urn:microsoft.com/office/officeart/2005/8/layout/orgChart1"/>
    <dgm:cxn modelId="{7C60E98A-0BF3-4303-A614-63AAE7EDFC05}" type="presParOf" srcId="{60CDDCEA-7D21-4CEB-8E1C-286B556EEAEA}" destId="{18D1DE5F-12C7-4D13-A038-1E55DB589232}" srcOrd="2" destOrd="0" presId="urn:microsoft.com/office/officeart/2005/8/layout/orgChart1"/>
    <dgm:cxn modelId="{6E7CD773-7763-4A31-87FB-078B360C5A22}" type="presParOf" srcId="{444B060D-A657-400A-8161-F4B9CDA48C6B}" destId="{AB004E81-2DD7-4DEC-85A4-3F2ACC6BD945}" srcOrd="2" destOrd="0" presId="urn:microsoft.com/office/officeart/2005/8/layout/orgChart1"/>
    <dgm:cxn modelId="{FC1F35FB-0686-4BDB-A50F-E10033462A0C}" type="presParOf" srcId="{444B060D-A657-400A-8161-F4B9CDA48C6B}" destId="{FB2166AF-906A-4481-83F8-45F61F4DC8FD}" srcOrd="3" destOrd="0" presId="urn:microsoft.com/office/officeart/2005/8/layout/orgChart1"/>
    <dgm:cxn modelId="{C699EEBB-FD94-4811-B1F9-41F0A48A4F80}" type="presParOf" srcId="{FB2166AF-906A-4481-83F8-45F61F4DC8FD}" destId="{F7157170-15C1-42A4-9683-ACB1275D6FC8}" srcOrd="0" destOrd="0" presId="urn:microsoft.com/office/officeart/2005/8/layout/orgChart1"/>
    <dgm:cxn modelId="{2CC971DB-EDE2-48D2-85FF-3EDCFAFAB21B}" type="presParOf" srcId="{F7157170-15C1-42A4-9683-ACB1275D6FC8}" destId="{CCB05A96-79F4-4CDD-94B9-C11B12BAD0FD}" srcOrd="0" destOrd="0" presId="urn:microsoft.com/office/officeart/2005/8/layout/orgChart1"/>
    <dgm:cxn modelId="{99643507-06D6-4639-8B10-320154E56E65}" type="presParOf" srcId="{F7157170-15C1-42A4-9683-ACB1275D6FC8}" destId="{359CC3DF-1DB8-44B1-B6A6-C527042FBD45}" srcOrd="1" destOrd="0" presId="urn:microsoft.com/office/officeart/2005/8/layout/orgChart1"/>
    <dgm:cxn modelId="{324B610C-11D5-4FAF-837C-E600348AAE8A}" type="presParOf" srcId="{FB2166AF-906A-4481-83F8-45F61F4DC8FD}" destId="{4BB8B89D-92F4-47D8-9D50-648C196DC864}" srcOrd="1" destOrd="0" presId="urn:microsoft.com/office/officeart/2005/8/layout/orgChart1"/>
    <dgm:cxn modelId="{6435C3B6-B3BB-43BF-A2E7-4DB38F17B6CE}" type="presParOf" srcId="{FB2166AF-906A-4481-83F8-45F61F4DC8FD}" destId="{08796E1F-87E6-463C-B5C4-B5E489ED1A29}" srcOrd="2" destOrd="0" presId="urn:microsoft.com/office/officeart/2005/8/layout/orgChart1"/>
    <dgm:cxn modelId="{63640A86-6708-49A2-9EDE-63B09270D2F0}" type="presParOf" srcId="{444B060D-A657-400A-8161-F4B9CDA48C6B}" destId="{682FE2D0-D4CC-4E3B-A8D6-FEE2A959E286}" srcOrd="4" destOrd="0" presId="urn:microsoft.com/office/officeart/2005/8/layout/orgChart1"/>
    <dgm:cxn modelId="{D38E5988-C518-4B76-9676-B3484222436D}" type="presParOf" srcId="{444B060D-A657-400A-8161-F4B9CDA48C6B}" destId="{279F5386-F70F-4833-8CC8-3E9C644029CE}" srcOrd="5" destOrd="0" presId="urn:microsoft.com/office/officeart/2005/8/layout/orgChart1"/>
    <dgm:cxn modelId="{669F5A47-E402-4163-985E-ED5DDF2711AC}" type="presParOf" srcId="{279F5386-F70F-4833-8CC8-3E9C644029CE}" destId="{699623B2-E73E-4484-A4FE-711F97947998}" srcOrd="0" destOrd="0" presId="urn:microsoft.com/office/officeart/2005/8/layout/orgChart1"/>
    <dgm:cxn modelId="{21AEEC0E-1E4C-4345-9FAD-AC64665F3153}" type="presParOf" srcId="{699623B2-E73E-4484-A4FE-711F97947998}" destId="{2130D537-D28F-4975-93B7-EC72F290DF1E}" srcOrd="0" destOrd="0" presId="urn:microsoft.com/office/officeart/2005/8/layout/orgChart1"/>
    <dgm:cxn modelId="{D4ADD4ED-9F8D-4DDF-BB80-77B0728F17D9}" type="presParOf" srcId="{699623B2-E73E-4484-A4FE-711F97947998}" destId="{8C4E8BCC-86A3-4BA7-B26E-2F6F4A9079DF}" srcOrd="1" destOrd="0" presId="urn:microsoft.com/office/officeart/2005/8/layout/orgChart1"/>
    <dgm:cxn modelId="{D9CC27C4-0C83-42FA-9CA4-D8679609C9B3}" type="presParOf" srcId="{279F5386-F70F-4833-8CC8-3E9C644029CE}" destId="{5577D115-2631-4C8A-8668-094FB90AD7AA}" srcOrd="1" destOrd="0" presId="urn:microsoft.com/office/officeart/2005/8/layout/orgChart1"/>
    <dgm:cxn modelId="{6620C7D5-C56A-4A90-93D9-5AE1731644C7}" type="presParOf" srcId="{279F5386-F70F-4833-8CC8-3E9C644029CE}" destId="{A669CA7F-4614-4EB0-AD56-B30559355283}" srcOrd="2" destOrd="0" presId="urn:microsoft.com/office/officeart/2005/8/layout/orgChart1"/>
    <dgm:cxn modelId="{24F1FEFE-5166-43F0-9379-9E92676F2FAC}" type="presParOf" srcId="{FB15DD95-FFAA-4731-9442-833F5B805942}" destId="{D32B11F3-8972-48D7-9986-7BB89C7B1C3B}" srcOrd="2" destOrd="0" presId="urn:microsoft.com/office/officeart/2005/8/layout/orgChart1"/>
    <dgm:cxn modelId="{54297224-ECC0-47D1-86C6-9F157D5A3C52}" type="presParOf" srcId="{AA433CA6-D882-4037-A07C-687F5FBDA847}" destId="{7C1319E8-4D51-43EB-994D-5B2E1333FE63}" srcOrd="2" destOrd="0" presId="urn:microsoft.com/office/officeart/2005/8/layout/orgChart1"/>
    <dgm:cxn modelId="{A11C296A-2FF9-4542-A3CA-DF8F41412BEA}" type="presParOf" srcId="{A48D88E6-0DE8-4865-A74A-78A104512514}" destId="{ACA6F197-6AB5-451B-8946-96426454F85E}" srcOrd="2" destOrd="0" presId="urn:microsoft.com/office/officeart/2005/8/layout/orgChart1"/>
    <dgm:cxn modelId="{D6F9746C-A6BB-4E7F-82A7-0E99913014D1}" type="presParOf" srcId="{41ECE79B-8A72-4419-9004-6FDD622E4642}" destId="{A16D503E-4180-40F6-825D-D61AFD37101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2FE2D0-D4CC-4E3B-A8D6-FEE2A959E286}">
      <dsp:nvSpPr>
        <dsp:cNvPr id="0" name=""/>
        <dsp:cNvSpPr/>
      </dsp:nvSpPr>
      <dsp:spPr>
        <a:xfrm>
          <a:off x="10497493" y="3393964"/>
          <a:ext cx="193478" cy="2424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4933"/>
              </a:lnTo>
              <a:lnTo>
                <a:pt x="193478" y="242493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004E81-2DD7-4DEC-85A4-3F2ACC6BD945}">
      <dsp:nvSpPr>
        <dsp:cNvPr id="0" name=""/>
        <dsp:cNvSpPr/>
      </dsp:nvSpPr>
      <dsp:spPr>
        <a:xfrm>
          <a:off x="10497493" y="3393964"/>
          <a:ext cx="193478" cy="15091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9133"/>
              </a:lnTo>
              <a:lnTo>
                <a:pt x="193478" y="150913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08225D-0ED9-427A-971C-503203D4B436}">
      <dsp:nvSpPr>
        <dsp:cNvPr id="0" name=""/>
        <dsp:cNvSpPr/>
      </dsp:nvSpPr>
      <dsp:spPr>
        <a:xfrm>
          <a:off x="10497493" y="3393964"/>
          <a:ext cx="193478" cy="5933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3334"/>
              </a:lnTo>
              <a:lnTo>
                <a:pt x="193478" y="59333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772A54-BC5A-4BEB-ADA8-C20B103E2188}">
      <dsp:nvSpPr>
        <dsp:cNvPr id="0" name=""/>
        <dsp:cNvSpPr/>
      </dsp:nvSpPr>
      <dsp:spPr>
        <a:xfrm>
          <a:off x="7891980" y="2478165"/>
          <a:ext cx="3121456" cy="2708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435"/>
              </a:lnTo>
              <a:lnTo>
                <a:pt x="3121456" y="135435"/>
              </a:lnTo>
              <a:lnTo>
                <a:pt x="3121456" y="27087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8AA7AB-2A11-4641-B8A9-7DD27BAD4995}">
      <dsp:nvSpPr>
        <dsp:cNvPr id="0" name=""/>
        <dsp:cNvSpPr/>
      </dsp:nvSpPr>
      <dsp:spPr>
        <a:xfrm>
          <a:off x="8936765" y="3393964"/>
          <a:ext cx="193478" cy="3340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40732"/>
              </a:lnTo>
              <a:lnTo>
                <a:pt x="193478" y="334073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9A30C9-BEA7-4BC4-88B4-D92AE74EE9B3}">
      <dsp:nvSpPr>
        <dsp:cNvPr id="0" name=""/>
        <dsp:cNvSpPr/>
      </dsp:nvSpPr>
      <dsp:spPr>
        <a:xfrm>
          <a:off x="8936765" y="3393964"/>
          <a:ext cx="193478" cy="2424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4933"/>
              </a:lnTo>
              <a:lnTo>
                <a:pt x="193478" y="242493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5E3AA9-54F0-4C1A-80C1-AE9E0F5BA64C}">
      <dsp:nvSpPr>
        <dsp:cNvPr id="0" name=""/>
        <dsp:cNvSpPr/>
      </dsp:nvSpPr>
      <dsp:spPr>
        <a:xfrm>
          <a:off x="8936765" y="3393964"/>
          <a:ext cx="193478" cy="15091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9133"/>
              </a:lnTo>
              <a:lnTo>
                <a:pt x="193478" y="150913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D89FF5-270D-4C77-9DD7-297EED9E3A7D}">
      <dsp:nvSpPr>
        <dsp:cNvPr id="0" name=""/>
        <dsp:cNvSpPr/>
      </dsp:nvSpPr>
      <dsp:spPr>
        <a:xfrm>
          <a:off x="8936765" y="3393964"/>
          <a:ext cx="193478" cy="5933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3334"/>
              </a:lnTo>
              <a:lnTo>
                <a:pt x="193478" y="59333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31FB3F-8A1A-4FE0-B407-0C4DD72869A1}">
      <dsp:nvSpPr>
        <dsp:cNvPr id="0" name=""/>
        <dsp:cNvSpPr/>
      </dsp:nvSpPr>
      <dsp:spPr>
        <a:xfrm>
          <a:off x="7891980" y="2478165"/>
          <a:ext cx="1560728" cy="2708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435"/>
              </a:lnTo>
              <a:lnTo>
                <a:pt x="1560728" y="135435"/>
              </a:lnTo>
              <a:lnTo>
                <a:pt x="1560728" y="27087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5E9B67-6905-440E-A1CD-093CE81BEE09}">
      <dsp:nvSpPr>
        <dsp:cNvPr id="0" name=""/>
        <dsp:cNvSpPr/>
      </dsp:nvSpPr>
      <dsp:spPr>
        <a:xfrm>
          <a:off x="7376036" y="3393964"/>
          <a:ext cx="193478" cy="2424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4933"/>
              </a:lnTo>
              <a:lnTo>
                <a:pt x="193478" y="242493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B8F272-ABAB-4A17-B3B4-95D0FEED0152}">
      <dsp:nvSpPr>
        <dsp:cNvPr id="0" name=""/>
        <dsp:cNvSpPr/>
      </dsp:nvSpPr>
      <dsp:spPr>
        <a:xfrm>
          <a:off x="7376036" y="3393964"/>
          <a:ext cx="193478" cy="15091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9133"/>
              </a:lnTo>
              <a:lnTo>
                <a:pt x="193478" y="150913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116CEA-3AAF-4B6F-8E70-8964D1862642}">
      <dsp:nvSpPr>
        <dsp:cNvPr id="0" name=""/>
        <dsp:cNvSpPr/>
      </dsp:nvSpPr>
      <dsp:spPr>
        <a:xfrm>
          <a:off x="7376036" y="3393964"/>
          <a:ext cx="193478" cy="5933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3334"/>
              </a:lnTo>
              <a:lnTo>
                <a:pt x="193478" y="59333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132E66-CF3A-4A99-B943-27EBFFA0A780}">
      <dsp:nvSpPr>
        <dsp:cNvPr id="0" name=""/>
        <dsp:cNvSpPr/>
      </dsp:nvSpPr>
      <dsp:spPr>
        <a:xfrm>
          <a:off x="7846260" y="2478165"/>
          <a:ext cx="91440" cy="2708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087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09412A-DA0B-44A4-BC0B-C38DC78E2953}">
      <dsp:nvSpPr>
        <dsp:cNvPr id="0" name=""/>
        <dsp:cNvSpPr/>
      </dsp:nvSpPr>
      <dsp:spPr>
        <a:xfrm>
          <a:off x="5815308" y="3393964"/>
          <a:ext cx="193478" cy="24249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4933"/>
              </a:lnTo>
              <a:lnTo>
                <a:pt x="193478" y="242493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6E061E-A5CB-4840-A449-A39AC6DEF115}">
      <dsp:nvSpPr>
        <dsp:cNvPr id="0" name=""/>
        <dsp:cNvSpPr/>
      </dsp:nvSpPr>
      <dsp:spPr>
        <a:xfrm>
          <a:off x="5815308" y="3393964"/>
          <a:ext cx="193478" cy="15091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9133"/>
              </a:lnTo>
              <a:lnTo>
                <a:pt x="193478" y="150913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0B068B-C6EE-4420-B428-7324F6E814DB}">
      <dsp:nvSpPr>
        <dsp:cNvPr id="0" name=""/>
        <dsp:cNvSpPr/>
      </dsp:nvSpPr>
      <dsp:spPr>
        <a:xfrm>
          <a:off x="5815308" y="3393964"/>
          <a:ext cx="193478" cy="5933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3334"/>
              </a:lnTo>
              <a:lnTo>
                <a:pt x="193478" y="59333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E01C59-9CAA-4BBF-B6AF-A7CF368DCF57}">
      <dsp:nvSpPr>
        <dsp:cNvPr id="0" name=""/>
        <dsp:cNvSpPr/>
      </dsp:nvSpPr>
      <dsp:spPr>
        <a:xfrm>
          <a:off x="6331251" y="2478165"/>
          <a:ext cx="1560728" cy="270870"/>
        </a:xfrm>
        <a:custGeom>
          <a:avLst/>
          <a:gdLst/>
          <a:ahLst/>
          <a:cxnLst/>
          <a:rect l="0" t="0" r="0" b="0"/>
          <a:pathLst>
            <a:path>
              <a:moveTo>
                <a:pt x="1560728" y="0"/>
              </a:moveTo>
              <a:lnTo>
                <a:pt x="1560728" y="135435"/>
              </a:lnTo>
              <a:lnTo>
                <a:pt x="0" y="135435"/>
              </a:lnTo>
              <a:lnTo>
                <a:pt x="0" y="27087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D9227F-2919-4ADE-9F2D-295237814061}">
      <dsp:nvSpPr>
        <dsp:cNvPr id="0" name=""/>
        <dsp:cNvSpPr/>
      </dsp:nvSpPr>
      <dsp:spPr>
        <a:xfrm>
          <a:off x="7891980" y="1313397"/>
          <a:ext cx="1764345" cy="1164767"/>
        </a:xfrm>
        <a:custGeom>
          <a:avLst/>
          <a:gdLst/>
          <a:ahLst/>
          <a:cxnLst/>
          <a:rect l="0" t="0" r="0" b="0"/>
          <a:pathLst>
            <a:path>
              <a:moveTo>
                <a:pt x="0" y="1164767"/>
              </a:moveTo>
              <a:lnTo>
                <a:pt x="1764345" y="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E9ACE6-673B-40F4-B155-69040604EF95}">
      <dsp:nvSpPr>
        <dsp:cNvPr id="0" name=""/>
        <dsp:cNvSpPr/>
      </dsp:nvSpPr>
      <dsp:spPr>
        <a:xfrm>
          <a:off x="5160705" y="1562366"/>
          <a:ext cx="2731274" cy="2708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435"/>
              </a:lnTo>
              <a:lnTo>
                <a:pt x="2731274" y="135435"/>
              </a:lnTo>
              <a:lnTo>
                <a:pt x="2731274" y="27087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ED0770-28CF-484C-BA91-D7440D3465DA}">
      <dsp:nvSpPr>
        <dsp:cNvPr id="0" name=""/>
        <dsp:cNvSpPr/>
      </dsp:nvSpPr>
      <dsp:spPr>
        <a:xfrm>
          <a:off x="2693851" y="3393964"/>
          <a:ext cx="193478" cy="15091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09133"/>
              </a:lnTo>
              <a:lnTo>
                <a:pt x="193478" y="150913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2DF66-A865-4541-99A6-546034482ADD}">
      <dsp:nvSpPr>
        <dsp:cNvPr id="0" name=""/>
        <dsp:cNvSpPr/>
      </dsp:nvSpPr>
      <dsp:spPr>
        <a:xfrm>
          <a:off x="2693851" y="3393964"/>
          <a:ext cx="193478" cy="5933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3334"/>
              </a:lnTo>
              <a:lnTo>
                <a:pt x="193478" y="59333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F06F26-8C4D-4211-BE9F-B84E28D8E148}">
      <dsp:nvSpPr>
        <dsp:cNvPr id="0" name=""/>
        <dsp:cNvSpPr/>
      </dsp:nvSpPr>
      <dsp:spPr>
        <a:xfrm>
          <a:off x="2429430" y="2478165"/>
          <a:ext cx="780364" cy="2708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435"/>
              </a:lnTo>
              <a:lnTo>
                <a:pt x="780364" y="135435"/>
              </a:lnTo>
              <a:lnTo>
                <a:pt x="780364" y="27087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ABE154-C0A9-4DBA-87AC-90342B41AAD8}">
      <dsp:nvSpPr>
        <dsp:cNvPr id="0" name=""/>
        <dsp:cNvSpPr/>
      </dsp:nvSpPr>
      <dsp:spPr>
        <a:xfrm>
          <a:off x="1133123" y="3393964"/>
          <a:ext cx="193478" cy="5933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3334"/>
              </a:lnTo>
              <a:lnTo>
                <a:pt x="193478" y="59333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43DE03-297C-45AB-A28C-D6D5702339E9}">
      <dsp:nvSpPr>
        <dsp:cNvPr id="0" name=""/>
        <dsp:cNvSpPr/>
      </dsp:nvSpPr>
      <dsp:spPr>
        <a:xfrm>
          <a:off x="1649066" y="2478165"/>
          <a:ext cx="780364" cy="270870"/>
        </a:xfrm>
        <a:custGeom>
          <a:avLst/>
          <a:gdLst/>
          <a:ahLst/>
          <a:cxnLst/>
          <a:rect l="0" t="0" r="0" b="0"/>
          <a:pathLst>
            <a:path>
              <a:moveTo>
                <a:pt x="780364" y="0"/>
              </a:moveTo>
              <a:lnTo>
                <a:pt x="780364" y="135435"/>
              </a:lnTo>
              <a:lnTo>
                <a:pt x="0" y="135435"/>
              </a:lnTo>
              <a:lnTo>
                <a:pt x="0" y="27087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D4DBBA-EB92-4B05-BA10-21FC0C77FF65}">
      <dsp:nvSpPr>
        <dsp:cNvPr id="0" name=""/>
        <dsp:cNvSpPr/>
      </dsp:nvSpPr>
      <dsp:spPr>
        <a:xfrm>
          <a:off x="2429430" y="1562366"/>
          <a:ext cx="2731274" cy="270870"/>
        </a:xfrm>
        <a:custGeom>
          <a:avLst/>
          <a:gdLst/>
          <a:ahLst/>
          <a:cxnLst/>
          <a:rect l="0" t="0" r="0" b="0"/>
          <a:pathLst>
            <a:path>
              <a:moveTo>
                <a:pt x="2731274" y="0"/>
              </a:moveTo>
              <a:lnTo>
                <a:pt x="2731274" y="135435"/>
              </a:lnTo>
              <a:lnTo>
                <a:pt x="0" y="135435"/>
              </a:lnTo>
              <a:lnTo>
                <a:pt x="0" y="27087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706DE3-D986-45A5-A437-B2CEFD88CA46}">
      <dsp:nvSpPr>
        <dsp:cNvPr id="0" name=""/>
        <dsp:cNvSpPr/>
      </dsp:nvSpPr>
      <dsp:spPr>
        <a:xfrm>
          <a:off x="5114985" y="646567"/>
          <a:ext cx="91440" cy="2708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087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76A979-71BA-43C6-9433-B91055DF8CDD}">
      <dsp:nvSpPr>
        <dsp:cNvPr id="0" name=""/>
        <dsp:cNvSpPr/>
      </dsp:nvSpPr>
      <dsp:spPr>
        <a:xfrm>
          <a:off x="4515776" y="1638"/>
          <a:ext cx="1289858" cy="64492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bg1">
                  <a:lumMod val="10000"/>
                </a:schemeClr>
              </a:solidFill>
            </a:rPr>
            <a:t>Ascites in patient with NET</a:t>
          </a:r>
        </a:p>
      </dsp:txBody>
      <dsp:txXfrm>
        <a:off x="4515776" y="1638"/>
        <a:ext cx="1289858" cy="644929"/>
      </dsp:txXfrm>
    </dsp:sp>
    <dsp:sp modelId="{3770761D-F280-4EA2-B1F8-C676C05C5961}">
      <dsp:nvSpPr>
        <dsp:cNvPr id="0" name=""/>
        <dsp:cNvSpPr/>
      </dsp:nvSpPr>
      <dsp:spPr>
        <a:xfrm>
          <a:off x="4515776" y="917437"/>
          <a:ext cx="1289858" cy="64492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solidFill>
                <a:schemeClr val="bg1">
                  <a:lumMod val="10000"/>
                </a:schemeClr>
              </a:solidFill>
            </a:rPr>
            <a:t>Identify cause (ascitic tap, SAAG, imaging)</a:t>
          </a:r>
        </a:p>
      </dsp:txBody>
      <dsp:txXfrm>
        <a:off x="4515776" y="917437"/>
        <a:ext cx="1289858" cy="644929"/>
      </dsp:txXfrm>
    </dsp:sp>
    <dsp:sp modelId="{426A39A5-B767-443F-9385-DE8D6D462E81}">
      <dsp:nvSpPr>
        <dsp:cNvPr id="0" name=""/>
        <dsp:cNvSpPr/>
      </dsp:nvSpPr>
      <dsp:spPr>
        <a:xfrm>
          <a:off x="1784501" y="1833236"/>
          <a:ext cx="1289858" cy="64492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bg1">
                  <a:lumMod val="10000"/>
                </a:schemeClr>
              </a:solidFill>
            </a:rPr>
            <a:t>Low SAAG &lt;/= 11g/L</a:t>
          </a:r>
        </a:p>
      </dsp:txBody>
      <dsp:txXfrm>
        <a:off x="1784501" y="1833236"/>
        <a:ext cx="1289858" cy="644929"/>
      </dsp:txXfrm>
    </dsp:sp>
    <dsp:sp modelId="{BAEA0B2F-D1BD-4EBB-8BE2-694116B272F7}">
      <dsp:nvSpPr>
        <dsp:cNvPr id="0" name=""/>
        <dsp:cNvSpPr/>
      </dsp:nvSpPr>
      <dsp:spPr>
        <a:xfrm>
          <a:off x="1004137" y="2749035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>
              <a:solidFill>
                <a:schemeClr val="bg1">
                  <a:lumMod val="10000"/>
                </a:schemeClr>
              </a:solidFill>
            </a:rPr>
            <a:t>Usually peritoneal </a:t>
          </a:r>
          <a:r>
            <a:rPr lang="en-GB" sz="800" b="1" kern="1200" dirty="0" err="1">
              <a:solidFill>
                <a:schemeClr val="bg1">
                  <a:lumMod val="10000"/>
                </a:schemeClr>
              </a:solidFill>
            </a:rPr>
            <a:t>carcinomatosis</a:t>
          </a:r>
          <a:r>
            <a:rPr lang="en-GB" sz="800" b="1" kern="1200" dirty="0">
              <a:solidFill>
                <a:schemeClr val="bg1">
                  <a:lumMod val="10000"/>
                </a:schemeClr>
              </a:solidFill>
            </a:rPr>
            <a:t> (cytology may be positive)</a:t>
          </a:r>
        </a:p>
      </dsp:txBody>
      <dsp:txXfrm>
        <a:off x="1004137" y="2749035"/>
        <a:ext cx="1289858" cy="644929"/>
      </dsp:txXfrm>
    </dsp:sp>
    <dsp:sp modelId="{BD4C7404-1AF8-4BDA-9E1D-24629DC06153}">
      <dsp:nvSpPr>
        <dsp:cNvPr id="0" name=""/>
        <dsp:cNvSpPr/>
      </dsp:nvSpPr>
      <dsp:spPr>
        <a:xfrm>
          <a:off x="1326602" y="3664835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solidFill>
                <a:schemeClr val="bg1">
                  <a:lumMod val="10000"/>
                </a:schemeClr>
              </a:solidFill>
            </a:rPr>
            <a:t>Palliative indwelling drain if symptomatic</a:t>
          </a:r>
        </a:p>
      </dsp:txBody>
      <dsp:txXfrm>
        <a:off x="1326602" y="3664835"/>
        <a:ext cx="1289858" cy="644929"/>
      </dsp:txXfrm>
    </dsp:sp>
    <dsp:sp modelId="{753B8642-40C9-4430-AF90-1D3BF32480C6}">
      <dsp:nvSpPr>
        <dsp:cNvPr id="0" name=""/>
        <dsp:cNvSpPr/>
      </dsp:nvSpPr>
      <dsp:spPr>
        <a:xfrm>
          <a:off x="2564866" y="2749035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>
              <a:solidFill>
                <a:schemeClr val="bg1">
                  <a:lumMod val="10000"/>
                </a:schemeClr>
              </a:solidFill>
            </a:rPr>
            <a:t>Retroperitoneal obstruction (SAAG potentially less reliable</a:t>
          </a:r>
          <a:r>
            <a:rPr lang="en-GB" sz="700" b="1" kern="1200" dirty="0">
              <a:solidFill>
                <a:schemeClr val="bg1">
                  <a:lumMod val="10000"/>
                </a:schemeClr>
              </a:solidFill>
            </a:rPr>
            <a:t>)</a:t>
          </a:r>
        </a:p>
      </dsp:txBody>
      <dsp:txXfrm>
        <a:off x="2564866" y="2749035"/>
        <a:ext cx="1289858" cy="644929"/>
      </dsp:txXfrm>
    </dsp:sp>
    <dsp:sp modelId="{FC6B8BFA-B93A-4CA4-98F2-0E03CDCA6E2D}">
      <dsp:nvSpPr>
        <dsp:cNvPr id="0" name=""/>
        <dsp:cNvSpPr/>
      </dsp:nvSpPr>
      <dsp:spPr>
        <a:xfrm>
          <a:off x="2887330" y="3664835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solidFill>
                <a:schemeClr val="bg1">
                  <a:lumMod val="10000"/>
                </a:schemeClr>
              </a:solidFill>
            </a:rPr>
            <a:t>Ascites may be chylous</a:t>
          </a:r>
        </a:p>
      </dsp:txBody>
      <dsp:txXfrm>
        <a:off x="2887330" y="3664835"/>
        <a:ext cx="1289858" cy="644929"/>
      </dsp:txXfrm>
    </dsp:sp>
    <dsp:sp modelId="{435A31C9-85B0-490A-9835-3B890BDDDF9D}">
      <dsp:nvSpPr>
        <dsp:cNvPr id="0" name=""/>
        <dsp:cNvSpPr/>
      </dsp:nvSpPr>
      <dsp:spPr>
        <a:xfrm>
          <a:off x="2887330" y="4580634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solidFill>
                <a:schemeClr val="bg1">
                  <a:lumMod val="10000"/>
                </a:schemeClr>
              </a:solidFill>
            </a:rPr>
            <a:t>Local tumour control where possible</a:t>
          </a:r>
        </a:p>
      </dsp:txBody>
      <dsp:txXfrm>
        <a:off x="2887330" y="4580634"/>
        <a:ext cx="1289858" cy="644929"/>
      </dsp:txXfrm>
    </dsp:sp>
    <dsp:sp modelId="{B97A2E09-8AC6-405A-A54D-661F0C0B243B}">
      <dsp:nvSpPr>
        <dsp:cNvPr id="0" name=""/>
        <dsp:cNvSpPr/>
      </dsp:nvSpPr>
      <dsp:spPr>
        <a:xfrm>
          <a:off x="7247050" y="1833236"/>
          <a:ext cx="1289858" cy="64492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solidFill>
                <a:schemeClr val="bg1">
                  <a:lumMod val="10000"/>
                </a:schemeClr>
              </a:solidFill>
            </a:rPr>
            <a:t>High SAAG &gt;11g/L</a:t>
          </a:r>
        </a:p>
      </dsp:txBody>
      <dsp:txXfrm>
        <a:off x="7247050" y="1833236"/>
        <a:ext cx="1289858" cy="644929"/>
      </dsp:txXfrm>
    </dsp:sp>
    <dsp:sp modelId="{09BE52EB-9856-476F-BF81-579FE6BCB234}">
      <dsp:nvSpPr>
        <dsp:cNvPr id="0" name=""/>
        <dsp:cNvSpPr/>
      </dsp:nvSpPr>
      <dsp:spPr>
        <a:xfrm>
          <a:off x="9011396" y="1313397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>
              <a:solidFill>
                <a:schemeClr val="bg1">
                  <a:lumMod val="10000"/>
                </a:schemeClr>
              </a:solidFill>
            </a:rPr>
            <a:t>Diuretics often helpful for symptom-control e.g. spironolactone</a:t>
          </a:r>
        </a:p>
      </dsp:txBody>
      <dsp:txXfrm>
        <a:off x="9011396" y="1313397"/>
        <a:ext cx="1289858" cy="644929"/>
      </dsp:txXfrm>
    </dsp:sp>
    <dsp:sp modelId="{E3ADB7B3-6B9A-4C54-B08C-3EFCDC7786E0}">
      <dsp:nvSpPr>
        <dsp:cNvPr id="0" name=""/>
        <dsp:cNvSpPr/>
      </dsp:nvSpPr>
      <dsp:spPr>
        <a:xfrm>
          <a:off x="5686322" y="2749035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>
              <a:solidFill>
                <a:schemeClr val="bg1">
                  <a:lumMod val="10000"/>
                </a:schemeClr>
              </a:solidFill>
            </a:rPr>
            <a:t>Liver failure</a:t>
          </a:r>
        </a:p>
      </dsp:txBody>
      <dsp:txXfrm>
        <a:off x="5686322" y="2749035"/>
        <a:ext cx="1289858" cy="644929"/>
      </dsp:txXfrm>
    </dsp:sp>
    <dsp:sp modelId="{2A0EB139-345F-40D6-B961-2154AA123326}">
      <dsp:nvSpPr>
        <dsp:cNvPr id="0" name=""/>
        <dsp:cNvSpPr/>
      </dsp:nvSpPr>
      <dsp:spPr>
        <a:xfrm>
          <a:off x="6008787" y="3664835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>
              <a:solidFill>
                <a:schemeClr val="bg1">
                  <a:lumMod val="10000"/>
                </a:schemeClr>
              </a:solidFill>
            </a:rPr>
            <a:t>Consider Hepatology or Palliative Care referral</a:t>
          </a:r>
        </a:p>
      </dsp:txBody>
      <dsp:txXfrm>
        <a:off x="6008787" y="3664835"/>
        <a:ext cx="1289858" cy="644929"/>
      </dsp:txXfrm>
    </dsp:sp>
    <dsp:sp modelId="{FC9749DD-3541-455B-9E87-D5FF2809479A}">
      <dsp:nvSpPr>
        <dsp:cNvPr id="0" name=""/>
        <dsp:cNvSpPr/>
      </dsp:nvSpPr>
      <dsp:spPr>
        <a:xfrm>
          <a:off x="6008787" y="4580634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>
              <a:solidFill>
                <a:schemeClr val="bg1">
                  <a:lumMod val="10000"/>
                </a:schemeClr>
              </a:solidFill>
            </a:rPr>
            <a:t>May have prolonged PT (INR), jaundice</a:t>
          </a:r>
        </a:p>
      </dsp:txBody>
      <dsp:txXfrm>
        <a:off x="6008787" y="4580634"/>
        <a:ext cx="1289858" cy="644929"/>
      </dsp:txXfrm>
    </dsp:sp>
    <dsp:sp modelId="{138A7F38-368A-44DD-9FA8-DE5102329DC1}">
      <dsp:nvSpPr>
        <dsp:cNvPr id="0" name=""/>
        <dsp:cNvSpPr/>
      </dsp:nvSpPr>
      <dsp:spPr>
        <a:xfrm>
          <a:off x="6008787" y="5496433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>
              <a:solidFill>
                <a:schemeClr val="bg1">
                  <a:lumMod val="10000"/>
                </a:schemeClr>
              </a:solidFill>
            </a:rPr>
            <a:t>Poor prognosis</a:t>
          </a:r>
        </a:p>
      </dsp:txBody>
      <dsp:txXfrm>
        <a:off x="6008787" y="5496433"/>
        <a:ext cx="1289858" cy="644929"/>
      </dsp:txXfrm>
    </dsp:sp>
    <dsp:sp modelId="{3B60FB69-C3CD-46A5-8F3A-B17A042EF007}">
      <dsp:nvSpPr>
        <dsp:cNvPr id="0" name=""/>
        <dsp:cNvSpPr/>
      </dsp:nvSpPr>
      <dsp:spPr>
        <a:xfrm>
          <a:off x="7247050" y="2749035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>
              <a:solidFill>
                <a:schemeClr val="bg1">
                  <a:lumMod val="10000"/>
                </a:schemeClr>
              </a:solidFill>
            </a:rPr>
            <a:t>Low albumin/malnutrition</a:t>
          </a:r>
        </a:p>
      </dsp:txBody>
      <dsp:txXfrm>
        <a:off x="7247050" y="2749035"/>
        <a:ext cx="1289858" cy="644929"/>
      </dsp:txXfrm>
    </dsp:sp>
    <dsp:sp modelId="{9A966B44-F8FE-4066-BE64-CF8172ADFA11}">
      <dsp:nvSpPr>
        <dsp:cNvPr id="0" name=""/>
        <dsp:cNvSpPr/>
      </dsp:nvSpPr>
      <dsp:spPr>
        <a:xfrm>
          <a:off x="7569515" y="3664835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>
              <a:solidFill>
                <a:schemeClr val="bg1">
                  <a:lumMod val="10000"/>
                </a:schemeClr>
              </a:solidFill>
            </a:rPr>
            <a:t>May coexist with liver disease / others</a:t>
          </a:r>
        </a:p>
      </dsp:txBody>
      <dsp:txXfrm>
        <a:off x="7569515" y="3664835"/>
        <a:ext cx="1289858" cy="644929"/>
      </dsp:txXfrm>
    </dsp:sp>
    <dsp:sp modelId="{7E3F74C2-19F0-4AF7-84B3-0353A6E2BE73}">
      <dsp:nvSpPr>
        <dsp:cNvPr id="0" name=""/>
        <dsp:cNvSpPr/>
      </dsp:nvSpPr>
      <dsp:spPr>
        <a:xfrm>
          <a:off x="7569515" y="4580634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>
              <a:solidFill>
                <a:schemeClr val="bg1">
                  <a:lumMod val="10000"/>
                </a:schemeClr>
              </a:solidFill>
            </a:rPr>
            <a:t>Early Dietetics review for nutritional assessment and protein supplementation (consider NG feeding)</a:t>
          </a:r>
        </a:p>
      </dsp:txBody>
      <dsp:txXfrm>
        <a:off x="7569515" y="4580634"/>
        <a:ext cx="1289858" cy="644929"/>
      </dsp:txXfrm>
    </dsp:sp>
    <dsp:sp modelId="{A4A8DD66-FFB3-4654-B602-2755F3C8E6D3}">
      <dsp:nvSpPr>
        <dsp:cNvPr id="0" name=""/>
        <dsp:cNvSpPr/>
      </dsp:nvSpPr>
      <dsp:spPr>
        <a:xfrm>
          <a:off x="7569515" y="5496433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>
              <a:solidFill>
                <a:schemeClr val="bg1">
                  <a:lumMod val="10000"/>
                </a:schemeClr>
              </a:solidFill>
            </a:rPr>
            <a:t>Malnutrition may  result from high tumour burden or bowel obstruction</a:t>
          </a:r>
        </a:p>
      </dsp:txBody>
      <dsp:txXfrm>
        <a:off x="7569515" y="5496433"/>
        <a:ext cx="1289858" cy="644929"/>
      </dsp:txXfrm>
    </dsp:sp>
    <dsp:sp modelId="{92BA600C-D540-4381-BC88-7800D0FD49C9}">
      <dsp:nvSpPr>
        <dsp:cNvPr id="0" name=""/>
        <dsp:cNvSpPr/>
      </dsp:nvSpPr>
      <dsp:spPr>
        <a:xfrm>
          <a:off x="8807779" y="2749035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>
              <a:solidFill>
                <a:schemeClr val="bg1">
                  <a:lumMod val="10000"/>
                </a:schemeClr>
              </a:solidFill>
            </a:rPr>
            <a:t>Portal vein/SMV/IVC occlusion</a:t>
          </a:r>
        </a:p>
      </dsp:txBody>
      <dsp:txXfrm>
        <a:off x="8807779" y="2749035"/>
        <a:ext cx="1289858" cy="644929"/>
      </dsp:txXfrm>
    </dsp:sp>
    <dsp:sp modelId="{075B9B73-DC8D-4F13-B3BE-31C85436ECD2}">
      <dsp:nvSpPr>
        <dsp:cNvPr id="0" name=""/>
        <dsp:cNvSpPr/>
      </dsp:nvSpPr>
      <dsp:spPr>
        <a:xfrm>
          <a:off x="9130243" y="3664835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>
              <a:solidFill>
                <a:schemeClr val="bg1">
                  <a:lumMod val="10000"/>
                </a:schemeClr>
              </a:solidFill>
            </a:rPr>
            <a:t>Local tumour control if possible</a:t>
          </a:r>
        </a:p>
      </dsp:txBody>
      <dsp:txXfrm>
        <a:off x="9130243" y="3664835"/>
        <a:ext cx="1289858" cy="644929"/>
      </dsp:txXfrm>
    </dsp:sp>
    <dsp:sp modelId="{9D548DEE-B99B-4FD7-8E20-7328F1B16720}">
      <dsp:nvSpPr>
        <dsp:cNvPr id="0" name=""/>
        <dsp:cNvSpPr/>
      </dsp:nvSpPr>
      <dsp:spPr>
        <a:xfrm>
          <a:off x="9130243" y="4580634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>
              <a:solidFill>
                <a:schemeClr val="bg1">
                  <a:lumMod val="10000"/>
                </a:schemeClr>
              </a:solidFill>
            </a:rPr>
            <a:t>Consider OGD for varices assessment</a:t>
          </a:r>
        </a:p>
      </dsp:txBody>
      <dsp:txXfrm>
        <a:off x="9130243" y="4580634"/>
        <a:ext cx="1289858" cy="644929"/>
      </dsp:txXfrm>
    </dsp:sp>
    <dsp:sp modelId="{C7578862-99BC-453A-9A5D-49B3B42C1E58}">
      <dsp:nvSpPr>
        <dsp:cNvPr id="0" name=""/>
        <dsp:cNvSpPr/>
      </dsp:nvSpPr>
      <dsp:spPr>
        <a:xfrm>
          <a:off x="9130243" y="5496433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>
              <a:solidFill>
                <a:schemeClr val="bg1">
                  <a:lumMod val="10000"/>
                </a:schemeClr>
              </a:solidFill>
            </a:rPr>
            <a:t>Consider stenting (unclear role)</a:t>
          </a:r>
        </a:p>
      </dsp:txBody>
      <dsp:txXfrm>
        <a:off x="9130243" y="5496433"/>
        <a:ext cx="1289858" cy="644929"/>
      </dsp:txXfrm>
    </dsp:sp>
    <dsp:sp modelId="{75D7FC11-FFD6-40AB-A663-ECC3A7B2E920}">
      <dsp:nvSpPr>
        <dsp:cNvPr id="0" name=""/>
        <dsp:cNvSpPr/>
      </dsp:nvSpPr>
      <dsp:spPr>
        <a:xfrm>
          <a:off x="9130243" y="6412232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>
              <a:solidFill>
                <a:schemeClr val="bg1">
                  <a:lumMod val="10000"/>
                </a:schemeClr>
              </a:solidFill>
            </a:rPr>
            <a:t>Case by case MDT discussion</a:t>
          </a:r>
        </a:p>
      </dsp:txBody>
      <dsp:txXfrm>
        <a:off x="9130243" y="6412232"/>
        <a:ext cx="1289858" cy="644929"/>
      </dsp:txXfrm>
    </dsp:sp>
    <dsp:sp modelId="{A8D7F61C-F7B0-4B85-ABAD-68FA230D63A2}">
      <dsp:nvSpPr>
        <dsp:cNvPr id="0" name=""/>
        <dsp:cNvSpPr/>
      </dsp:nvSpPr>
      <dsp:spPr>
        <a:xfrm>
          <a:off x="10368507" y="2749035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b="1" kern="1200" dirty="0">
              <a:solidFill>
                <a:schemeClr val="bg1">
                  <a:lumMod val="10000"/>
                </a:schemeClr>
              </a:solidFill>
            </a:rPr>
            <a:t>Assess for carcinoid heart disease</a:t>
          </a:r>
        </a:p>
      </dsp:txBody>
      <dsp:txXfrm>
        <a:off x="10368507" y="2749035"/>
        <a:ext cx="1289858" cy="644929"/>
      </dsp:txXfrm>
    </dsp:sp>
    <dsp:sp modelId="{8844FEEB-F777-4AF2-96AF-D8123A845B4B}">
      <dsp:nvSpPr>
        <dsp:cNvPr id="0" name=""/>
        <dsp:cNvSpPr/>
      </dsp:nvSpPr>
      <dsp:spPr>
        <a:xfrm>
          <a:off x="10690972" y="3664835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>
              <a:solidFill>
                <a:schemeClr val="bg1">
                  <a:lumMod val="10000"/>
                </a:schemeClr>
              </a:solidFill>
            </a:rPr>
            <a:t>Usually high liver metastatic burden or high burden of extra-portal disease</a:t>
          </a:r>
        </a:p>
      </dsp:txBody>
      <dsp:txXfrm>
        <a:off x="10690972" y="3664835"/>
        <a:ext cx="1289858" cy="644929"/>
      </dsp:txXfrm>
    </dsp:sp>
    <dsp:sp modelId="{CCB05A96-79F4-4CDD-94B9-C11B12BAD0FD}">
      <dsp:nvSpPr>
        <dsp:cNvPr id="0" name=""/>
        <dsp:cNvSpPr/>
      </dsp:nvSpPr>
      <dsp:spPr>
        <a:xfrm>
          <a:off x="10690972" y="4580634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>
              <a:solidFill>
                <a:schemeClr val="bg1">
                  <a:lumMod val="10000"/>
                </a:schemeClr>
              </a:solidFill>
            </a:rPr>
            <a:t>5-HIAA, nt-BNP, Echocardiography</a:t>
          </a:r>
        </a:p>
      </dsp:txBody>
      <dsp:txXfrm>
        <a:off x="10690972" y="4580634"/>
        <a:ext cx="1289858" cy="644929"/>
      </dsp:txXfrm>
    </dsp:sp>
    <dsp:sp modelId="{2130D537-D28F-4975-93B7-EC72F290DF1E}">
      <dsp:nvSpPr>
        <dsp:cNvPr id="0" name=""/>
        <dsp:cNvSpPr/>
      </dsp:nvSpPr>
      <dsp:spPr>
        <a:xfrm>
          <a:off x="10690972" y="5496433"/>
          <a:ext cx="1289858" cy="6449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>
              <a:solidFill>
                <a:schemeClr val="bg1">
                  <a:lumMod val="10000"/>
                </a:schemeClr>
              </a:solidFill>
            </a:rPr>
            <a:t>Refer for specialist assessment </a:t>
          </a:r>
        </a:p>
      </dsp:txBody>
      <dsp:txXfrm>
        <a:off x="10690972" y="5496433"/>
        <a:ext cx="1289858" cy="6449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8657488"/>
            <a:ext cx="11607801" cy="461060"/>
          </a:xfrm>
          <a:prstGeom prst="rect">
            <a:avLst/>
          </a:prstGeom>
        </p:spPr>
        <p:txBody>
          <a:bodyPr anchor="b"/>
          <a:lstStyle>
            <a:lvl1pPr marL="0" indent="0" defTabSz="563541">
              <a:lnSpc>
                <a:spcPct val="100000"/>
              </a:lnSpc>
              <a:spcBef>
                <a:spcPct val="0"/>
              </a:spcBef>
              <a:buSzTx/>
              <a:buNone/>
              <a:defRPr sz="2304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1854200"/>
            <a:ext cx="11609057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105400"/>
            <a:ext cx="11607800" cy="145639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ct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ct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ct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ct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ct val="0"/>
              </a:spcBef>
              <a:buSzTx/>
              <a:buNone/>
              <a:defRPr sz="38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6209979"/>
            <a:ext cx="11607800" cy="67180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ct val="0"/>
              </a:spcBef>
              <a:buSzTx/>
              <a:buNone/>
              <a:defRPr sz="3800" b="1"/>
            </a:lvl1pPr>
          </a:lstStyle>
          <a:p>
            <a:r>
              <a:t>Fact information</a:t>
            </a:r>
          </a:p>
        </p:txBody>
      </p:sp>
      <p:sp>
        <p:nvSpPr>
          <p:cNvPr id="107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999066"/>
            <a:ext cx="11607800" cy="521091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ct val="0"/>
              </a:spcBef>
              <a:buSzTx/>
              <a:buNone/>
              <a:defRPr sz="17600" b="1" spc="-176"/>
            </a:lvl1pPr>
            <a:lvl2pPr marL="0" indent="457200" algn="ctr">
              <a:lnSpc>
                <a:spcPct val="80000"/>
              </a:lnSpc>
              <a:spcBef>
                <a:spcPct val="0"/>
              </a:spcBef>
              <a:buSzTx/>
              <a:buNone/>
              <a:defRPr sz="17600" b="1" spc="-176"/>
            </a:lvl2pPr>
            <a:lvl3pPr marL="0" indent="914400" algn="ctr">
              <a:lnSpc>
                <a:spcPct val="80000"/>
              </a:lnSpc>
              <a:spcBef>
                <a:spcPct val="0"/>
              </a:spcBef>
              <a:buSzTx/>
              <a:buNone/>
              <a:defRPr sz="17600" b="1" spc="-176"/>
            </a:lvl3pPr>
            <a:lvl4pPr marL="0" indent="1371600" algn="ctr">
              <a:lnSpc>
                <a:spcPct val="80000"/>
              </a:lnSpc>
              <a:spcBef>
                <a:spcPct val="0"/>
              </a:spcBef>
              <a:buSzTx/>
              <a:buNone/>
              <a:defRPr sz="17600" b="1" spc="-176"/>
            </a:lvl4pPr>
            <a:lvl5pPr marL="0" indent="1828800" algn="ctr">
              <a:lnSpc>
                <a:spcPct val="80000"/>
              </a:lnSpc>
              <a:spcBef>
                <a:spcPct val="0"/>
              </a:spcBef>
              <a:buSzTx/>
              <a:buNone/>
              <a:defRPr sz="17600" b="1" spc="-176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736600" y="3721100"/>
            <a:ext cx="11531600" cy="2324100"/>
          </a:xfrm>
          <a:prstGeom prst="rect">
            <a:avLst/>
          </a:prstGeom>
        </p:spPr>
        <p:txBody>
          <a:bodyPr anchor="ctr"/>
          <a:lstStyle>
            <a:lvl1pPr marL="457200" indent="-342900">
              <a:spcBef>
                <a:spcPct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457200" indent="114300">
              <a:spcBef>
                <a:spcPct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457200" indent="571500">
              <a:spcBef>
                <a:spcPct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457200" indent="1028700">
              <a:spcBef>
                <a:spcPct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457200" indent="1485900">
              <a:spcBef>
                <a:spcPct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6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6426200"/>
            <a:ext cx="11049000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ct val="0"/>
              </a:spcBef>
              <a:buSzTx/>
              <a:buNone/>
              <a:defRPr sz="2304" b="1"/>
            </a:lvl1pPr>
          </a:lstStyle>
          <a:p>
            <a:r>
              <a:t>Attribution</a:t>
            </a:r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wl of pappardelle pasta with parsley butter, roasted hazelnuts and shaved parmesan cheese"/>
          <p:cNvSpPr>
            <a:spLocks noGrp="1"/>
          </p:cNvSpPr>
          <p:nvPr>
            <p:ph type="pic" idx="21"/>
          </p:nvPr>
        </p:nvSpPr>
        <p:spPr>
          <a:xfrm>
            <a:off x="-2082800" y="687558"/>
            <a:ext cx="11165190" cy="83738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Bowl of salad with fried rice, boiled eggs and chopsticks"/>
          <p:cNvSpPr>
            <a:spLocks noGrp="1"/>
          </p:cNvSpPr>
          <p:nvPr>
            <p:ph type="pic" sz="half" idx="22"/>
          </p:nvPr>
        </p:nvSpPr>
        <p:spPr>
          <a:xfrm>
            <a:off x="6597650" y="292100"/>
            <a:ext cx="5740400" cy="45923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owl with salmon cakes, salad and hummus"/>
          <p:cNvSpPr>
            <a:spLocks noGrp="1"/>
          </p:cNvSpPr>
          <p:nvPr>
            <p:ph type="pic" idx="23"/>
          </p:nvPr>
        </p:nvSpPr>
        <p:spPr>
          <a:xfrm>
            <a:off x="4984750" y="2749413"/>
            <a:ext cx="7937500" cy="92382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wl of salad with fried rice, boiled eggs and chopsticks"/>
          <p:cNvSpPr>
            <a:spLocks noGrp="1"/>
          </p:cNvSpPr>
          <p:nvPr>
            <p:ph type="pic" idx="21"/>
          </p:nvPr>
        </p:nvSpPr>
        <p:spPr>
          <a:xfrm>
            <a:off x="-1016000" y="-1054100"/>
            <a:ext cx="14427200" cy="115417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 and hummus "/>
          <p:cNvSpPr>
            <a:spLocks noGrp="1"/>
          </p:cNvSpPr>
          <p:nvPr>
            <p:ph type="pic" idx="21"/>
          </p:nvPr>
        </p:nvSpPr>
        <p:spPr>
          <a:xfrm>
            <a:off x="5319129" y="495299"/>
            <a:ext cx="7543801" cy="8780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003800"/>
            <a:ext cx="5105400" cy="4044566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ct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ct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ct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ct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ct val="0"/>
              </a:spcBef>
              <a:buSzTx/>
              <a:buNone/>
              <a:defRPr sz="38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4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692534"/>
            <a:ext cx="5105400" cy="4387466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ct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44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589358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Bowl of pappardelle pasta with parsley butter, roasted hazelnuts and shaved parmesan cheese"/>
          <p:cNvSpPr>
            <a:spLocks noGrp="1"/>
          </p:cNvSpPr>
          <p:nvPr>
            <p:ph type="pic" idx="21"/>
          </p:nvPr>
        </p:nvSpPr>
        <p:spPr>
          <a:xfrm>
            <a:off x="6172200" y="596900"/>
            <a:ext cx="6448425" cy="8597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2" name="Slide Subtitl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ct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3225800"/>
            <a:ext cx="11607800" cy="3302000"/>
          </a:xfrm>
          <a:prstGeom prst="rect">
            <a:avLst/>
          </a:prstGeom>
        </p:spPr>
        <p:txBody>
          <a:bodyPr anchor="ctr"/>
          <a:lstStyle>
            <a:lvl1pPr>
              <a:defRPr sz="8200" b="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ct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11607800" cy="10160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09700"/>
            <a:ext cx="11607801" cy="671802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ct val="0"/>
              </a:spcBef>
              <a:buSzTx/>
              <a:buNone/>
              <a:defRPr sz="3800" b="1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300"/>
              </a:spcBef>
              <a:buSzTx/>
              <a:buNone/>
              <a:defRPr sz="3800" spc="-38"/>
            </a:lvl1pPr>
            <a:lvl2pPr marL="0" indent="457200">
              <a:spcBef>
                <a:spcPts val="1300"/>
              </a:spcBef>
              <a:buSzTx/>
              <a:buNone/>
              <a:defRPr sz="3800" spc="-38"/>
            </a:lvl2pPr>
            <a:lvl3pPr marL="0" indent="914400">
              <a:spcBef>
                <a:spcPts val="1300"/>
              </a:spcBef>
              <a:buSzTx/>
              <a:buNone/>
              <a:defRPr sz="3800" spc="-38"/>
            </a:lvl3pPr>
            <a:lvl4pPr marL="0" indent="1371600">
              <a:spcBef>
                <a:spcPts val="1300"/>
              </a:spcBef>
              <a:buSzTx/>
              <a:buNone/>
              <a:defRPr sz="3800" spc="-38"/>
            </a:lvl4pPr>
            <a:lvl5pPr marL="0" indent="1828800">
              <a:spcBef>
                <a:spcPts val="1300"/>
              </a:spcBef>
              <a:buSzTx/>
              <a:buNone/>
              <a:defRPr sz="3800" spc="-38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568700"/>
            <a:ext cx="11607800" cy="26177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ct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ct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ct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ct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ct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2959100"/>
            <a:ext cx="11607800" cy="609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w="http://schemas.openxmlformats.org/wordprocessingml/2006/main" xmlns:wp="http://schemas.openxmlformats.org/drawingml/2006/wordprocessingDrawing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0266"/>
            <a:ext cx="11607800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w="http://schemas.openxmlformats.org/wordprocessingml/2006/main" xmlns:wp="http://schemas.openxmlformats.org/drawingml/2006/wordprocessingDrawing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0067" y="9220199"/>
            <a:ext cx="297892" cy="28747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3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med"/>
  <p:txStyles>
    <p:titleStyle>
      <a:lvl1pPr marL="0" marR="0" indent="0" algn="l" defTabSz="1733930" rtl="0" latinLnBrk="0">
        <a:lnSpc>
          <a:spcPct val="80000"/>
        </a:lnSpc>
        <a:spcBef>
          <a:spcPct val="0"/>
        </a:spcBef>
        <a:spcAft>
          <a:spcPct val="0"/>
        </a:spcAft>
        <a:buClrTx/>
        <a:buSzTx/>
        <a:buFontTx/>
        <a:buNone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733930" rtl="0" latinLnBrk="0">
        <a:lnSpc>
          <a:spcPct val="80000"/>
        </a:lnSpc>
        <a:spcBef>
          <a:spcPct val="0"/>
        </a:spcBef>
        <a:spcAft>
          <a:spcPct val="0"/>
        </a:spcAft>
        <a:buClrTx/>
        <a:buSzTx/>
        <a:buFontTx/>
        <a:buNone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733930" rtl="0" latinLnBrk="0">
        <a:lnSpc>
          <a:spcPct val="80000"/>
        </a:lnSpc>
        <a:spcBef>
          <a:spcPct val="0"/>
        </a:spcBef>
        <a:spcAft>
          <a:spcPct val="0"/>
        </a:spcAft>
        <a:buClrTx/>
        <a:buSzTx/>
        <a:buFontTx/>
        <a:buNone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733930" rtl="0" latinLnBrk="0">
        <a:lnSpc>
          <a:spcPct val="80000"/>
        </a:lnSpc>
        <a:spcBef>
          <a:spcPct val="0"/>
        </a:spcBef>
        <a:spcAft>
          <a:spcPct val="0"/>
        </a:spcAft>
        <a:buClrTx/>
        <a:buSzTx/>
        <a:buFontTx/>
        <a:buNone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733930" rtl="0" latinLnBrk="0">
        <a:lnSpc>
          <a:spcPct val="80000"/>
        </a:lnSpc>
        <a:spcBef>
          <a:spcPct val="0"/>
        </a:spcBef>
        <a:spcAft>
          <a:spcPct val="0"/>
        </a:spcAft>
        <a:buClrTx/>
        <a:buSzTx/>
        <a:buFontTx/>
        <a:buNone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733930" rtl="0" latinLnBrk="0">
        <a:lnSpc>
          <a:spcPct val="80000"/>
        </a:lnSpc>
        <a:spcBef>
          <a:spcPct val="0"/>
        </a:spcBef>
        <a:spcAft>
          <a:spcPct val="0"/>
        </a:spcAft>
        <a:buClrTx/>
        <a:buSzTx/>
        <a:buFontTx/>
        <a:buNone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733930" rtl="0" latinLnBrk="0">
        <a:lnSpc>
          <a:spcPct val="80000"/>
        </a:lnSpc>
        <a:spcBef>
          <a:spcPct val="0"/>
        </a:spcBef>
        <a:spcAft>
          <a:spcPct val="0"/>
        </a:spcAft>
        <a:buClrTx/>
        <a:buSzTx/>
        <a:buFontTx/>
        <a:buNone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733930" rtl="0" latinLnBrk="0">
        <a:lnSpc>
          <a:spcPct val="80000"/>
        </a:lnSpc>
        <a:spcBef>
          <a:spcPct val="0"/>
        </a:spcBef>
        <a:spcAft>
          <a:spcPct val="0"/>
        </a:spcAft>
        <a:buClrTx/>
        <a:buSzTx/>
        <a:buFontTx/>
        <a:buNone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733930" rtl="0" latinLnBrk="0">
        <a:lnSpc>
          <a:spcPct val="80000"/>
        </a:lnSpc>
        <a:spcBef>
          <a:spcPct val="0"/>
        </a:spcBef>
        <a:spcAft>
          <a:spcPct val="0"/>
        </a:spcAft>
        <a:buClrTx/>
        <a:buSzTx/>
        <a:buFontTx/>
        <a:buNone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81000" marR="0" indent="-381000" algn="l" defTabSz="1733930" rtl="0" latinLnBrk="0">
        <a:lnSpc>
          <a:spcPct val="90000"/>
        </a:lnSpc>
        <a:spcBef>
          <a:spcPts val="3200"/>
        </a:spcBef>
        <a:spcAft>
          <a:spcPct val="0"/>
        </a:spcAft>
        <a:buClrTx/>
        <a:buSzPct val="123000"/>
        <a:buFontTx/>
        <a:buChar char="•"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762000" marR="0" indent="-381000" algn="l" defTabSz="1733930" rtl="0" latinLnBrk="0">
        <a:lnSpc>
          <a:spcPct val="90000"/>
        </a:lnSpc>
        <a:spcBef>
          <a:spcPts val="3200"/>
        </a:spcBef>
        <a:spcAft>
          <a:spcPct val="0"/>
        </a:spcAft>
        <a:buClrTx/>
        <a:buSzPct val="123000"/>
        <a:buFontTx/>
        <a:buChar char="•"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143000" marR="0" indent="-381000" algn="l" defTabSz="1733930" rtl="0" latinLnBrk="0">
        <a:lnSpc>
          <a:spcPct val="90000"/>
        </a:lnSpc>
        <a:spcBef>
          <a:spcPts val="3200"/>
        </a:spcBef>
        <a:spcAft>
          <a:spcPct val="0"/>
        </a:spcAft>
        <a:buClrTx/>
        <a:buSzPct val="123000"/>
        <a:buFontTx/>
        <a:buChar char="•"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524000" marR="0" indent="-381000" algn="l" defTabSz="1733930" rtl="0" latinLnBrk="0">
        <a:lnSpc>
          <a:spcPct val="90000"/>
        </a:lnSpc>
        <a:spcBef>
          <a:spcPts val="3200"/>
        </a:spcBef>
        <a:spcAft>
          <a:spcPct val="0"/>
        </a:spcAft>
        <a:buClrTx/>
        <a:buSzPct val="123000"/>
        <a:buFontTx/>
        <a:buChar char="•"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905000" marR="0" indent="-381000" algn="l" defTabSz="1733930" rtl="0" latinLnBrk="0">
        <a:lnSpc>
          <a:spcPct val="90000"/>
        </a:lnSpc>
        <a:spcBef>
          <a:spcPts val="3200"/>
        </a:spcBef>
        <a:spcAft>
          <a:spcPct val="0"/>
        </a:spcAft>
        <a:buClrTx/>
        <a:buSzPct val="123000"/>
        <a:buFontTx/>
        <a:buChar char="•"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286000" marR="0" indent="-381000" algn="l" defTabSz="1733930" rtl="0" latinLnBrk="0">
        <a:lnSpc>
          <a:spcPct val="90000"/>
        </a:lnSpc>
        <a:spcBef>
          <a:spcPts val="3200"/>
        </a:spcBef>
        <a:spcAft>
          <a:spcPct val="0"/>
        </a:spcAft>
        <a:buClrTx/>
        <a:buSzPct val="123000"/>
        <a:buFontTx/>
        <a:buChar char="•"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667000" marR="0" indent="-381000" algn="l" defTabSz="1733930" rtl="0" latinLnBrk="0">
        <a:lnSpc>
          <a:spcPct val="90000"/>
        </a:lnSpc>
        <a:spcBef>
          <a:spcPts val="3200"/>
        </a:spcBef>
        <a:spcAft>
          <a:spcPct val="0"/>
        </a:spcAft>
        <a:buClrTx/>
        <a:buSzPct val="123000"/>
        <a:buFontTx/>
        <a:buChar char="•"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048000" marR="0" indent="-381000" algn="l" defTabSz="1733930" rtl="0" latinLnBrk="0">
        <a:lnSpc>
          <a:spcPct val="90000"/>
        </a:lnSpc>
        <a:spcBef>
          <a:spcPts val="3200"/>
        </a:spcBef>
        <a:spcAft>
          <a:spcPct val="0"/>
        </a:spcAft>
        <a:buClrTx/>
        <a:buSzPct val="123000"/>
        <a:buFontTx/>
        <a:buChar char="•"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429000" marR="0" indent="-381000" algn="l" defTabSz="1733930" rtl="0" latinLnBrk="0">
        <a:lnSpc>
          <a:spcPct val="90000"/>
        </a:lnSpc>
        <a:spcBef>
          <a:spcPts val="3200"/>
        </a:spcBef>
        <a:spcAft>
          <a:spcPct val="0"/>
        </a:spcAft>
        <a:buClrTx/>
        <a:buSzPct val="123000"/>
        <a:buFontTx/>
        <a:buChar char="•"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medicine.medscape.com/article/2172621-overview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92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UKINETS bitesize guidance…"/>
          <p:cNvSpPr txBox="1">
            <a:spLocks noGrp="1"/>
          </p:cNvSpPr>
          <p:nvPr>
            <p:ph type="ctrTitle"/>
          </p:nvPr>
        </p:nvSpPr>
        <p:spPr>
          <a:xfrm>
            <a:off x="5483" y="-27753"/>
            <a:ext cx="12984968" cy="1447544"/>
          </a:xfrm>
          <a:prstGeom prst="rect">
            <a:avLst/>
          </a:prstGeom>
          <a:solidFill>
            <a:srgbClr val="FF6A00"/>
          </a:solidFill>
        </p:spPr>
        <p:txBody>
          <a:bodyPr/>
          <a:lstStyle/>
          <a:p>
            <a:pPr lvl="1" indent="182880" defTabSz="693572">
              <a:defRPr sz="1400" b="0" spc="-28">
                <a:solidFill>
                  <a:srgbClr val="FFFFFF"/>
                </a:solidFill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endParaRPr dirty="0"/>
          </a:p>
          <a:p>
            <a:pPr lvl="1" indent="182880" algn="ctr" defTabSz="693572">
              <a:defRPr sz="2320" b="0" spc="-46">
                <a:solidFill>
                  <a:srgbClr val="FFFFFF"/>
                </a:solidFill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r>
              <a:rPr lang="en-GB" dirty="0"/>
              <a:t>UKINETS bitesize guidance</a:t>
            </a:r>
            <a:br>
              <a:rPr lang="en-GB" dirty="0"/>
            </a:br>
            <a:r>
              <a:rPr lang="en-GB" dirty="0"/>
              <a:t>Investigation and Management of Ascites</a:t>
            </a:r>
            <a:br>
              <a:rPr lang="en-GB" dirty="0"/>
            </a:br>
            <a:r>
              <a:rPr lang="en-GB" dirty="0"/>
              <a:t>In patients with well-differentiated neuroendocrine tumours</a:t>
            </a:r>
          </a:p>
        </p:txBody>
      </p:sp>
      <p:sp>
        <p:nvSpPr>
          <p:cNvPr id="163" name="Title"/>
          <p:cNvSpPr>
            <a:spLocks noGrp="1"/>
          </p:cNvSpPr>
          <p:nvPr>
            <p:ph type="body" sz="quarter" idx="12"/>
          </p:nvPr>
        </p:nvSpPr>
        <p:spPr>
          <a:xfrm>
            <a:off x="5483" y="-516424"/>
            <a:ext cx="13286301" cy="387072"/>
          </a:xfrm>
          <a:prstGeom prst="roundRect">
            <a:avLst>
              <a:gd name="adj" fmla="val 0"/>
            </a:avLst>
          </a:prstGeom>
        </p:spPr>
        <p:txBody>
          <a:bodyPr anchor="ctr">
            <a:noAutofit/>
          </a:bodyPr>
          <a:lstStyle>
            <a:lvl1pPr marL="0" indent="0" algn="ctr" defTabSz="587022">
              <a:lnSpc>
                <a:spcPct val="100000"/>
              </a:lnSpc>
              <a:spcBef>
                <a:spcPct val="0"/>
              </a:spcBef>
              <a:buSzTx/>
              <a:buNone/>
              <a:defRPr sz="1800" b="1"/>
            </a:lvl1pPr>
          </a:lstStyle>
          <a:p>
            <a:r>
              <a:t>Title</a:t>
            </a:r>
          </a:p>
        </p:txBody>
      </p:sp>
      <p:pic>
        <p:nvPicPr>
          <p:cNvPr id="164" name="ukinets logo.jpg" descr="ukinets 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49" y="-29793"/>
            <a:ext cx="3774647" cy="798361"/>
          </a:xfrm>
          <a:prstGeom prst="rect">
            <a:avLst/>
          </a:prstGeom>
          <a:ln w="12700">
            <a:miter lim="400000"/>
          </a:ln>
        </p:spPr>
      </p:pic>
      <p:sp>
        <p:nvSpPr>
          <p:cNvPr id="165" name="Page 2"/>
          <p:cNvSpPr txBox="1"/>
          <p:nvPr/>
        </p:nvSpPr>
        <p:spPr>
          <a:xfrm>
            <a:off x="11347156" y="129611"/>
            <a:ext cx="1092498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w="http://schemas.openxmlformats.org/wordprocessingml/2006/main" xmlns:wp="http://schemas.openxmlformats.org/drawingml/2006/wordprocessingDrawing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1"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Page 1</a:t>
            </a:r>
            <a:endParaRPr dirty="0"/>
          </a:p>
        </p:txBody>
      </p:sp>
      <p:sp>
        <p:nvSpPr>
          <p:cNvPr id="11" name="Target BP: seated systolic BP &lt;120 mmHg and standing systolic BP &gt;90 mmHg.…">
            <a:extLst>
              <a:ext uri="{FF2B5EF4-FFF2-40B4-BE49-F238E27FC236}">
                <a16:creationId xmlns:a16="http://schemas.microsoft.com/office/drawing/2014/main" id="{B8724478-DE67-FECC-4C9C-601B2680E94A}"/>
              </a:ext>
            </a:extLst>
          </p:cNvPr>
          <p:cNvSpPr/>
          <p:nvPr/>
        </p:nvSpPr>
        <p:spPr>
          <a:xfrm>
            <a:off x="0" y="9019611"/>
            <a:ext cx="12976102" cy="733989"/>
          </a:xfrm>
          <a:prstGeom prst="roundRect">
            <a:avLst>
              <a:gd name="adj" fmla="val 3030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wp="http://schemas.openxmlformats.org/drawingml/2006/wordprocessingDrawing" xmlns:w="http://schemas.openxmlformats.org/wordprocessingml/2006/main" val="1"/>
            </a:ext>
          </a:extLst>
        </p:spPr>
        <p:txBody>
          <a:bodyPr lIns="45719" rIns="45719"/>
          <a:lstStyle/>
          <a:p>
            <a:pPr marL="0" marR="0" indent="0" algn="l" defTabSz="1733930" rtl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GB" sz="1600" b="1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Author:</a:t>
            </a:r>
            <a:r>
              <a:rPr kumimoji="0" lang="en-GB" sz="1600" b="1" i="0" u="none" strike="noStrike" cap="none" spc="0" normalizeH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kumimoji="0" lang="en-GB" sz="1600" i="0" u="none" strike="noStrike" cap="none" spc="0" normalizeH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Dr Alexander Boyd,</a:t>
            </a:r>
            <a:r>
              <a:rPr kumimoji="0" lang="en-GB" sz="1600" b="1" i="0" u="none" strike="noStrike" cap="none" spc="0" normalizeH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Dr 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Nadzira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Mohd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Azizan</a:t>
            </a:r>
            <a:endParaRPr kumimoji="0" lang="en-GB" sz="1600" b="1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 Neue"/>
            </a:endParaRPr>
          </a:p>
          <a:p>
            <a:pPr marL="0" marR="0" indent="0" algn="l" defTabSz="1733930" rtl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Date completed:  20/03/26. Review date: 20/03/2028			                      www.ukinets.org</a:t>
            </a: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>
                <a:solidFill>
                  <a:srgbClr val="000000"/>
                </a:solidFill>
              </a:u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00687C1-2E8B-997C-B0EE-5DB536DF1961}"/>
              </a:ext>
            </a:extLst>
          </p:cNvPr>
          <p:cNvSpPr/>
          <p:nvPr/>
        </p:nvSpPr>
        <p:spPr>
          <a:xfrm>
            <a:off x="420321" y="1660719"/>
            <a:ext cx="12163046" cy="199377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400" b="1" u="sng" kern="100" dirty="0">
                <a:solidFill>
                  <a:schemeClr val="bg1">
                    <a:lumMod val="10000"/>
                  </a:schemeClr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Introduction</a:t>
            </a:r>
            <a:endParaRPr lang="en-GB" sz="1400" kern="100" dirty="0">
              <a:solidFill>
                <a:schemeClr val="bg1">
                  <a:lumMod val="10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GB" sz="1400" kern="100" dirty="0">
                <a:solidFill>
                  <a:schemeClr val="bg1">
                    <a:lumMod val="10000"/>
                  </a:schemeClr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Ascites = abnormal accumulation of fluid in the abdominal cavity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GB" sz="1400" kern="100" dirty="0">
                <a:solidFill>
                  <a:schemeClr val="bg1">
                    <a:lumMod val="10000"/>
                  </a:schemeClr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Commonest cause in the UK = decompensated liver disease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GB" sz="1400" kern="100" dirty="0">
                <a:solidFill>
                  <a:schemeClr val="bg1">
                    <a:lumMod val="10000"/>
                  </a:schemeClr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 NET, ascites is uncommon but signals poor prognosis (68% 2-year mortality with “carcinoid ascites”)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GB" sz="1400" kern="100" dirty="0">
                <a:solidFill>
                  <a:schemeClr val="bg1">
                    <a:lumMod val="10000"/>
                  </a:schemeClr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Multiple causes may coexist (e.g. liver disease, peritoneal </a:t>
            </a:r>
            <a:r>
              <a:rPr lang="en-GB" sz="1400" kern="100" dirty="0" err="1">
                <a:solidFill>
                  <a:schemeClr val="bg1">
                    <a:lumMod val="10000"/>
                  </a:schemeClr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carcinomatosis</a:t>
            </a:r>
            <a:r>
              <a:rPr lang="en-GB" sz="1400" kern="100" dirty="0">
                <a:solidFill>
                  <a:schemeClr val="bg1">
                    <a:lumMod val="10000"/>
                  </a:schemeClr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carcinoid </a:t>
            </a:r>
            <a:r>
              <a:rPr lang="en-GB" sz="1400" kern="100">
                <a:solidFill>
                  <a:schemeClr val="bg1">
                    <a:lumMod val="10000"/>
                  </a:schemeClr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heart disease).</a:t>
            </a:r>
            <a:endParaRPr lang="en-GB" sz="1400" kern="100" dirty="0">
              <a:solidFill>
                <a:schemeClr val="bg1">
                  <a:lumMod val="10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GB" sz="11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A7B6BC3A-055E-09A3-D5CC-68FD31329DAB}"/>
              </a:ext>
            </a:extLst>
          </p:cNvPr>
          <p:cNvSpPr/>
          <p:nvPr/>
        </p:nvSpPr>
        <p:spPr>
          <a:xfrm>
            <a:off x="420321" y="3816597"/>
            <a:ext cx="12163046" cy="5067041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ct val="107000"/>
              </a:lnSpc>
              <a:spcAft>
                <a:spcPts val="800"/>
              </a:spcAft>
              <a:buNone/>
            </a:pPr>
            <a:endParaRPr lang="en-GB" sz="1400" b="1" u="sng" kern="0" dirty="0">
              <a:solidFill>
                <a:schemeClr val="bg1">
                  <a:lumMod val="10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400" b="1" u="sng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Investigations</a:t>
            </a:r>
            <a:endParaRPr lang="en-GB" sz="1100" kern="100" dirty="0">
              <a:solidFill>
                <a:schemeClr val="bg1">
                  <a:lumMod val="10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l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400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Minimum work-up should include:</a:t>
            </a:r>
            <a:endParaRPr lang="en-GB" sz="1100" kern="100" dirty="0">
              <a:solidFill>
                <a:schemeClr val="bg1">
                  <a:lumMod val="10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GB" sz="1400" b="1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Cross-sectional imaging</a:t>
            </a:r>
            <a:r>
              <a:rPr lang="en-GB" sz="1400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(CT/MRI).</a:t>
            </a:r>
            <a:endParaRPr lang="en-GB" sz="1100" kern="100" dirty="0">
              <a:solidFill>
                <a:schemeClr val="bg1">
                  <a:lumMod val="10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GB" sz="1400" b="1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Diagnostic ascitic aspiration (tap)</a:t>
            </a:r>
            <a:r>
              <a:rPr lang="en-GB" sz="1400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with:</a:t>
            </a:r>
            <a:endParaRPr lang="en-GB" sz="1100" kern="100" dirty="0">
              <a:solidFill>
                <a:schemeClr val="bg1">
                  <a:lumMod val="10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Albumin</a:t>
            </a:r>
            <a:endParaRPr lang="en-GB" sz="1100" kern="100" dirty="0">
              <a:solidFill>
                <a:schemeClr val="bg1">
                  <a:lumMod val="10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Total protein</a:t>
            </a:r>
            <a:endParaRPr lang="en-GB" sz="1100" kern="100" dirty="0">
              <a:solidFill>
                <a:schemeClr val="bg1">
                  <a:lumMod val="10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Culture and sensitivities</a:t>
            </a:r>
            <a:endParaRPr lang="en-GB" sz="1100" kern="100" dirty="0">
              <a:solidFill>
                <a:schemeClr val="bg1">
                  <a:lumMod val="10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Cytology</a:t>
            </a:r>
            <a:endParaRPr lang="en-GB" sz="1100" kern="100" dirty="0">
              <a:solidFill>
                <a:schemeClr val="bg1">
                  <a:lumMod val="10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GB" sz="1400" b="1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Additional ascitic fluid tests if indicated:</a:t>
            </a:r>
            <a:endParaRPr lang="en-GB" sz="1100" kern="100" dirty="0">
              <a:solidFill>
                <a:schemeClr val="bg1">
                  <a:lumMod val="10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Amylase (suspected pancreatitis complications)</a:t>
            </a:r>
            <a:endParaRPr lang="en-GB" sz="1100" kern="100" dirty="0">
              <a:solidFill>
                <a:schemeClr val="bg1">
                  <a:lumMod val="10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Triglycerides (suspected chylous ascites e.g. from retroperitoneal lymphatic obstruction)</a:t>
            </a:r>
            <a:endParaRPr lang="en-GB" sz="1100" kern="100" dirty="0">
              <a:solidFill>
                <a:schemeClr val="bg1">
                  <a:lumMod val="10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fr-FR" sz="1400" b="1" kern="0" dirty="0" err="1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Calculate</a:t>
            </a:r>
            <a:r>
              <a:rPr lang="fr-FR" sz="1400" b="1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400" b="1" kern="0" dirty="0" err="1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Serum-Ascites</a:t>
            </a:r>
            <a:r>
              <a:rPr lang="fr-FR" sz="1400" b="1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400" b="1" kern="0" dirty="0" err="1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Albumin</a:t>
            </a:r>
            <a:r>
              <a:rPr lang="fr-FR" sz="1400" b="1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Gradient (SAAG):</a:t>
            </a:r>
            <a:endParaRPr lang="en-GB" sz="1100" kern="100" dirty="0">
              <a:solidFill>
                <a:schemeClr val="bg1">
                  <a:lumMod val="10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b="1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&gt;11 g/L</a:t>
            </a:r>
            <a:r>
              <a:rPr lang="en-GB" sz="1400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GB" sz="1400" kern="0" dirty="0" err="1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transudative</a:t>
            </a:r>
            <a:r>
              <a:rPr lang="en-GB" sz="1400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(often portal hypertension, cardiac disease, cirrhosis)</a:t>
            </a:r>
            <a:endParaRPr lang="en-GB" sz="1100" kern="100" dirty="0">
              <a:solidFill>
                <a:schemeClr val="bg1">
                  <a:lumMod val="10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 algn="l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400" b="1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≤11 g/L</a:t>
            </a:r>
            <a:r>
              <a:rPr lang="en-GB" sz="1400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→ exudative (less common in NET patients - often reflects peritoneal </a:t>
            </a:r>
            <a:r>
              <a:rPr lang="en-GB" sz="1400" kern="0" dirty="0" err="1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carcinomatosis</a:t>
            </a:r>
            <a:r>
              <a:rPr lang="en-GB" sz="1400" kern="0" dirty="0">
                <a:solidFill>
                  <a:schemeClr val="bg1">
                    <a:lumMod val="1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cytology may be positive)</a:t>
            </a:r>
            <a:endParaRPr lang="en-GB" sz="1100" kern="100" dirty="0">
              <a:solidFill>
                <a:schemeClr val="bg1">
                  <a:lumMod val="10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14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GB" sz="11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6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GB" sz="11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92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UKINETS bitesize guidance…"/>
          <p:cNvSpPr txBox="1">
            <a:spLocks noGrp="1"/>
          </p:cNvSpPr>
          <p:nvPr>
            <p:ph type="ctrTitle"/>
          </p:nvPr>
        </p:nvSpPr>
        <p:spPr>
          <a:xfrm>
            <a:off x="5483" y="-27753"/>
            <a:ext cx="12984968" cy="1447544"/>
          </a:xfrm>
          <a:prstGeom prst="rect">
            <a:avLst/>
          </a:prstGeom>
          <a:solidFill>
            <a:srgbClr val="FF6A00"/>
          </a:solidFill>
        </p:spPr>
        <p:txBody>
          <a:bodyPr/>
          <a:lstStyle/>
          <a:p>
            <a:pPr lvl="1" indent="182880" defTabSz="693572">
              <a:defRPr sz="1400" b="0" spc="-28">
                <a:solidFill>
                  <a:srgbClr val="FFFFFF"/>
                </a:solidFill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endParaRPr dirty="0"/>
          </a:p>
          <a:p>
            <a:pPr lvl="1" indent="182880" algn="ctr" defTabSz="693572">
              <a:defRPr sz="2320" b="0" spc="-46">
                <a:solidFill>
                  <a:srgbClr val="FFFFFF"/>
                </a:solidFill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r>
              <a:rPr dirty="0"/>
              <a:t>UKINETS bitesize guidance</a:t>
            </a:r>
            <a:br>
              <a:rPr lang="en-GB" dirty="0"/>
            </a:br>
            <a:r>
              <a:rPr lang="en-GB" dirty="0"/>
              <a:t>Management of Carcinoid Crisis</a:t>
            </a:r>
            <a:endParaRPr dirty="0"/>
          </a:p>
        </p:txBody>
      </p:sp>
      <p:sp>
        <p:nvSpPr>
          <p:cNvPr id="163" name="Title"/>
          <p:cNvSpPr>
            <a:spLocks noGrp="1"/>
          </p:cNvSpPr>
          <p:nvPr>
            <p:ph type="body" sz="quarter" idx="4294967295"/>
          </p:nvPr>
        </p:nvSpPr>
        <p:spPr>
          <a:xfrm>
            <a:off x="5483" y="-516424"/>
            <a:ext cx="13286301" cy="387072"/>
          </a:xfrm>
          <a:prstGeom prst="roundRect">
            <a:avLst>
              <a:gd name="adj" fmla="val 0"/>
            </a:avLst>
          </a:prstGeom>
        </p:spPr>
        <p:txBody>
          <a:bodyPr anchor="ctr">
            <a:noAutofit/>
          </a:bodyPr>
          <a:lstStyle>
            <a:lvl1pPr marL="0" indent="0" algn="ctr" defTabSz="587022">
              <a:lnSpc>
                <a:spcPct val="100000"/>
              </a:lnSpc>
              <a:spcBef>
                <a:spcPct val="0"/>
              </a:spcBef>
              <a:buSzTx/>
              <a:buNone/>
              <a:defRPr sz="1800" b="1"/>
            </a:lvl1pPr>
          </a:lstStyle>
          <a:p>
            <a:r>
              <a:t>Title</a:t>
            </a:r>
          </a:p>
        </p:txBody>
      </p:sp>
      <p:pic>
        <p:nvPicPr>
          <p:cNvPr id="164" name="ukinets logo.jpg" descr="ukinets 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49" y="-29793"/>
            <a:ext cx="3774647" cy="798361"/>
          </a:xfrm>
          <a:prstGeom prst="rect">
            <a:avLst/>
          </a:prstGeom>
          <a:ln w="12700">
            <a:miter lim="400000"/>
          </a:ln>
        </p:spPr>
      </p:pic>
      <p:sp>
        <p:nvSpPr>
          <p:cNvPr id="165" name="Page 2"/>
          <p:cNvSpPr txBox="1"/>
          <p:nvPr/>
        </p:nvSpPr>
        <p:spPr>
          <a:xfrm>
            <a:off x="11347156" y="129611"/>
            <a:ext cx="1092498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w="http://schemas.openxmlformats.org/wordprocessingml/2006/main" xmlns:wp="http://schemas.openxmlformats.org/drawingml/2006/wordprocessingDrawing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1">
                <a:solidFill>
                  <a:srgbClr val="FFFFFF"/>
                </a:solidFill>
              </a:defRPr>
            </a:lvl1pPr>
          </a:lstStyle>
          <a:p>
            <a:pPr marL="0" marR="0" lvl="0" indent="0" algn="ctr" defTabSz="1733930" rtl="0" eaLnBrk="1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"/>
                <a:sym typeface="Helvetica Neue"/>
              </a:rPr>
              <a:t>Page </a:t>
            </a:r>
            <a:r>
              <a:rPr lang="en-GB" dirty="0">
                <a:latin typeface="Helvetica Neue"/>
              </a:rPr>
              <a:t>2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  <p:sp>
        <p:nvSpPr>
          <p:cNvPr id="166" name="Target BP: seated systolic BP &lt;120 mmHg and standing systolic BP &gt;90 mmHg.…"/>
          <p:cNvSpPr/>
          <p:nvPr/>
        </p:nvSpPr>
        <p:spPr>
          <a:xfrm>
            <a:off x="41171" y="8993688"/>
            <a:ext cx="12913590" cy="659741"/>
          </a:xfrm>
          <a:prstGeom prst="roundRect">
            <a:avLst>
              <a:gd name="adj" fmla="val 3030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w="http://schemas.openxmlformats.org/wordprocessingml/2006/main" xmlns:wp="http://schemas.openxmlformats.org/drawingml/2006/wordprocessingDrawing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pPr marL="0" marR="0" lvl="0" indent="0" algn="just" defTabSz="457200" rtl="0" eaLnBrk="1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mbria"/>
                <a:ea typeface="Cambria"/>
                <a:cs typeface="Cambria"/>
                <a:sym typeface="Cambria"/>
              </a:defRPr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rPr>
              <a:t>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6016" y="3717889"/>
            <a:ext cx="12250454" cy="56425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285750" marR="0" lvl="0" indent="-285750" algn="l" defTabSz="1733930" rtl="0" eaLnBrk="1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GB" sz="1500" b="1" i="0" u="none" strike="noStrike" kern="0" cap="none" spc="0" normalizeH="0" baseline="0" noProof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Helvetica Neue"/>
            </a:endParaRPr>
          </a:p>
          <a:p>
            <a:pPr marL="285750" marR="0" lvl="0" indent="-285750" algn="l" defTabSz="1733930" rtl="0" eaLnBrk="1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en-GB" sz="1500" b="1" i="0" u="none" strike="noStrike" kern="0" cap="none" spc="0" normalizeH="0" baseline="0" noProof="0">
              <a:ln>
                <a:noFill/>
              </a:ln>
              <a:solidFill>
                <a:srgbClr val="5E5E5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71" y="9026040"/>
            <a:ext cx="12597613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1733930" rtl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GB" sz="1600" b="1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Author:</a:t>
            </a:r>
            <a:r>
              <a:rPr kumimoji="0" lang="en-GB" sz="1600" b="1" i="0" u="none" strike="noStrike" cap="none" spc="0" normalizeH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kumimoji="0" lang="en-GB" sz="1600" i="0" u="none" strike="noStrike" cap="none" spc="0" normalizeH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Dr Alexander Boyd,</a:t>
            </a:r>
            <a:r>
              <a:rPr kumimoji="0" lang="en-GB" sz="1600" b="1" i="0" u="none" strike="noStrike" cap="none" spc="0" normalizeH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Dr 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Nadzira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Mohd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Azizan</a:t>
            </a:r>
            <a:endParaRPr kumimoji="0" lang="en-GB" sz="1600" b="1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 Neue"/>
            </a:endParaRPr>
          </a:p>
          <a:p>
            <a:pPr marL="0" marR="0" indent="0" algn="l" defTabSz="1733930" rtl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Date completed:  20/03/26. Review date: 20/03/2028			www.ukinets.org</a:t>
            </a:r>
            <a:endParaRPr kumimoji="0" lang="en-GB" sz="1600" b="1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 Neue"/>
            </a:endParaRPr>
          </a:p>
        </p:txBody>
      </p:sp>
      <p:graphicFrame>
        <p:nvGraphicFramePr>
          <p:cNvPr id="16" name="Diagram 15">
            <a:extLst>
              <a:ext uri="{FF2B5EF4-FFF2-40B4-BE49-F238E27FC236}">
                <a16:creationId xmlns:a16="http://schemas.microsoft.com/office/drawing/2014/main" id="{CD734250-E5CC-FEC6-13F6-ABA4A45BDA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8752368"/>
              </p:ext>
            </p:extLst>
          </p:nvPr>
        </p:nvGraphicFramePr>
        <p:xfrm>
          <a:off x="41171" y="1735070"/>
          <a:ext cx="12984968" cy="705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8" name="TextBox 17">
            <a:extLst>
              <a:ext uri="{FF2B5EF4-FFF2-40B4-BE49-F238E27FC236}">
                <a16:creationId xmlns:a16="http://schemas.microsoft.com/office/drawing/2014/main" id="{4DD609A7-6276-7A60-2FDD-D6697BEB8316}"/>
              </a:ext>
            </a:extLst>
          </p:cNvPr>
          <p:cNvSpPr txBox="1"/>
          <p:nvPr/>
        </p:nvSpPr>
        <p:spPr>
          <a:xfrm>
            <a:off x="366016" y="8574323"/>
            <a:ext cx="6667500" cy="21954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*The role of portal vein </a:t>
            </a:r>
            <a:r>
              <a:rPr lang="en-GB" sz="800" i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stenting</a:t>
            </a:r>
            <a:r>
              <a:rPr lang="en-GB" sz="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cases of tumour compression or thrombosis is not clear, and beyond the scope of this bitesize guidance.</a:t>
            </a:r>
            <a:endParaRPr lang="en-GB" sz="2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66110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92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UKINETS bitesize guidance…"/>
          <p:cNvSpPr txBox="1">
            <a:spLocks noGrp="1"/>
          </p:cNvSpPr>
          <p:nvPr>
            <p:ph type="ctrTitle"/>
          </p:nvPr>
        </p:nvSpPr>
        <p:spPr>
          <a:xfrm>
            <a:off x="5483" y="-27753"/>
            <a:ext cx="12984968" cy="1447544"/>
          </a:xfrm>
          <a:prstGeom prst="rect">
            <a:avLst/>
          </a:prstGeom>
          <a:solidFill>
            <a:srgbClr val="FF6A00"/>
          </a:solidFill>
        </p:spPr>
        <p:txBody>
          <a:bodyPr/>
          <a:lstStyle/>
          <a:p>
            <a:pPr lvl="1" indent="182880" defTabSz="693572">
              <a:defRPr sz="1400" b="0" spc="-28">
                <a:solidFill>
                  <a:srgbClr val="FFFFFF"/>
                </a:solidFill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endParaRPr dirty="0"/>
          </a:p>
          <a:p>
            <a:pPr lvl="1" indent="182880" algn="ctr" defTabSz="693572">
              <a:defRPr sz="2320" b="0" spc="-46">
                <a:solidFill>
                  <a:srgbClr val="FFFFFF"/>
                </a:solidFill>
                <a:latin typeface="Arial Rounded MT Bold"/>
                <a:ea typeface="Arial Rounded MT Bold"/>
                <a:cs typeface="Arial Rounded MT Bold"/>
                <a:sym typeface="Arial Rounded MT Bold"/>
              </a:defRPr>
            </a:pPr>
            <a:r>
              <a:rPr dirty="0"/>
              <a:t>UKINETS bitesize guidance</a:t>
            </a:r>
            <a:br>
              <a:rPr lang="en-GB" dirty="0"/>
            </a:br>
            <a:r>
              <a:rPr lang="en-GB" dirty="0"/>
              <a:t>Management of Carcinoid Crisis</a:t>
            </a:r>
            <a:endParaRPr dirty="0"/>
          </a:p>
        </p:txBody>
      </p:sp>
      <p:sp>
        <p:nvSpPr>
          <p:cNvPr id="163" name="Title"/>
          <p:cNvSpPr>
            <a:spLocks noGrp="1"/>
          </p:cNvSpPr>
          <p:nvPr>
            <p:ph type="body" sz="quarter" idx="4294967295"/>
          </p:nvPr>
        </p:nvSpPr>
        <p:spPr>
          <a:xfrm>
            <a:off x="5483" y="-516424"/>
            <a:ext cx="13286301" cy="387072"/>
          </a:xfrm>
          <a:prstGeom prst="roundRect">
            <a:avLst>
              <a:gd name="adj" fmla="val 0"/>
            </a:avLst>
          </a:prstGeom>
        </p:spPr>
        <p:txBody>
          <a:bodyPr anchor="ctr">
            <a:noAutofit/>
          </a:bodyPr>
          <a:lstStyle>
            <a:lvl1pPr marL="0" indent="0" algn="ctr" defTabSz="587022">
              <a:lnSpc>
                <a:spcPct val="100000"/>
              </a:lnSpc>
              <a:spcBef>
                <a:spcPct val="0"/>
              </a:spcBef>
              <a:buSzTx/>
              <a:buNone/>
              <a:defRPr sz="1800" b="1"/>
            </a:lvl1pPr>
          </a:lstStyle>
          <a:p>
            <a:r>
              <a:t>Title</a:t>
            </a:r>
          </a:p>
        </p:txBody>
      </p:sp>
      <p:pic>
        <p:nvPicPr>
          <p:cNvPr id="164" name="ukinets logo.jpg" descr="ukinets 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49" y="-29793"/>
            <a:ext cx="3774647" cy="798361"/>
          </a:xfrm>
          <a:prstGeom prst="rect">
            <a:avLst/>
          </a:prstGeom>
          <a:ln w="12700">
            <a:miter lim="400000"/>
          </a:ln>
        </p:spPr>
      </p:pic>
      <p:sp>
        <p:nvSpPr>
          <p:cNvPr id="165" name="Page 2"/>
          <p:cNvSpPr txBox="1"/>
          <p:nvPr/>
        </p:nvSpPr>
        <p:spPr>
          <a:xfrm>
            <a:off x="11347156" y="129611"/>
            <a:ext cx="1092498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wp="http://schemas.openxmlformats.org/drawingml/2006/wordprocessingDrawing" xmlns:w="http://schemas.openxmlformats.org/wordprocessingml/2006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b="1">
                <a:solidFill>
                  <a:srgbClr val="FFFFFF"/>
                </a:solidFill>
              </a:defRPr>
            </a:lvl1pPr>
          </a:lstStyle>
          <a:p>
            <a:pPr marL="0" marR="0" lvl="0" indent="0" algn="ctr" defTabSz="1733930" rtl="0" eaLnBrk="1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Helvetica Neue"/>
                <a:sym typeface="Helvetica Neue"/>
              </a:rPr>
              <a:t>Page </a:t>
            </a:r>
            <a:r>
              <a:rPr lang="en-GB" dirty="0">
                <a:latin typeface="Helvetica Neue"/>
              </a:rPr>
              <a:t>2</a:t>
            </a:r>
            <a:endParaRPr kumimoji="0" sz="1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"/>
              <a:sym typeface="Helvetica Neue"/>
            </a:endParaRPr>
          </a:p>
        </p:txBody>
      </p:sp>
      <p:sp>
        <p:nvSpPr>
          <p:cNvPr id="166" name="Target BP: seated systolic BP &lt;120 mmHg and standing systolic BP &gt;90 mmHg.…"/>
          <p:cNvSpPr/>
          <p:nvPr/>
        </p:nvSpPr>
        <p:spPr>
          <a:xfrm>
            <a:off x="41171" y="8993688"/>
            <a:ext cx="12913590" cy="659741"/>
          </a:xfrm>
          <a:prstGeom prst="roundRect">
            <a:avLst>
              <a:gd name="adj" fmla="val 3030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0000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p159="http://schemas.microsoft.com/office/powerpoint/2015/09/main" xmlns:p15="http://schemas.microsoft.com/office/powerpoint/2012/main" xmlns:p14="http://schemas.microsoft.com/office/powerpoint/2010/main" xmlns:mc="http://schemas.openxmlformats.org/markup-compatibility/2006" xmlns:wp="http://schemas.openxmlformats.org/drawingml/2006/wordprocessingDrawing" xmlns:w="http://schemas.openxmlformats.org/wordprocessingml/2006/main" val="1"/>
            </a:ext>
          </a:extLst>
        </p:spPr>
        <p:txBody>
          <a:bodyPr lIns="45719" rIns="45719"/>
          <a:lstStyle/>
          <a:p>
            <a:pPr marL="0" marR="0" lvl="0" indent="0" algn="just" defTabSz="457200" rtl="0" eaLnBrk="1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Cambria"/>
                <a:ea typeface="Cambria"/>
                <a:cs typeface="Cambria"/>
                <a:sym typeface="Cambria"/>
              </a:defRPr>
            </a:pPr>
            <a:r>
              <a:rPr kumimoji="0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rPr>
              <a:t>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71" y="9030747"/>
            <a:ext cx="12398483" cy="59503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l" defTabSz="1733930" rtl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GB" sz="1600" b="1" i="0" u="none" strike="noStrike" cap="none" spc="0" normalizeH="0" baseline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Author:</a:t>
            </a:r>
            <a:r>
              <a:rPr kumimoji="0" lang="en-GB" sz="1600" b="1" i="0" u="none" strike="noStrike" cap="none" spc="0" normalizeH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kumimoji="0" lang="en-GB" sz="1600" i="0" u="none" strike="noStrike" cap="none" spc="0" normalizeH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Dr Alexander Boyd,</a:t>
            </a:r>
            <a:r>
              <a:rPr kumimoji="0" lang="en-GB" sz="1600" b="1" i="0" u="none" strike="noStrike" cap="none" spc="0" normalizeH="0" dirty="0">
                <a:ln>
                  <a:noFill/>
                </a:ln>
                <a:solidFill>
                  <a:srgbClr val="5E5E5E"/>
                </a:solidFill>
                <a:effectLst/>
                <a:uFillTx/>
                <a:latin typeface="Arial" panose="020B0604020202020204" pitchFamily="34" charset="0"/>
                <a:cs typeface="Arial" panose="020B0604020202020204" pitchFamily="34" charset="0"/>
                <a:sym typeface="Helvetica Neue"/>
              </a:rPr>
              <a:t> 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Dr 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Nadzira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Mohd</a:t>
            </a:r>
            <a:r>
              <a:rPr lang="en-GB" b="0" i="0" u="none" strike="noStrike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GB" b="0" i="0" u="none" strike="noStrike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Azizan</a:t>
            </a:r>
            <a:endParaRPr kumimoji="0" lang="en-GB" sz="1600" b="1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 Neue"/>
            </a:endParaRPr>
          </a:p>
          <a:p>
            <a:pPr marL="0" marR="0" indent="0" algn="l" defTabSz="1733930" rtl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Date completed:  20/03/26. Review date: 20/03/2028			www.ukinets.org</a:t>
            </a:r>
            <a:endParaRPr kumimoji="0" lang="en-GB" sz="1600" b="1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Arial" panose="020B0604020202020204" pitchFamily="34" charset="0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52D97BA-43B4-EBA9-5C98-728AD0D1E577}"/>
              </a:ext>
            </a:extLst>
          </p:cNvPr>
          <p:cNvSpPr/>
          <p:nvPr/>
        </p:nvSpPr>
        <p:spPr>
          <a:xfrm>
            <a:off x="420877" y="3879914"/>
            <a:ext cx="12163046" cy="199377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733930" rtl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600" b="0" i="0" u="none" strike="noStrike" cap="none" spc="0" normalizeH="0" baseline="0">
                <a:ln>
                  <a:noFill/>
                </a:ln>
                <a:solidFill>
                  <a:schemeClr val="lt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457200" algn="ctr" defTabSz="1733930" rtl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600" b="0" i="0" u="none" strike="noStrike" cap="none" spc="0" normalizeH="0" baseline="0">
                <a:ln>
                  <a:noFill/>
                </a:ln>
                <a:solidFill>
                  <a:schemeClr val="lt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ctr" defTabSz="1733930" rtl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600" b="0" i="0" u="none" strike="noStrike" cap="none" spc="0" normalizeH="0" baseline="0">
                <a:ln>
                  <a:noFill/>
                </a:ln>
                <a:solidFill>
                  <a:schemeClr val="lt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ctr" defTabSz="1733930" rtl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600" b="0" i="0" u="none" strike="noStrike" cap="none" spc="0" normalizeH="0" baseline="0">
                <a:ln>
                  <a:noFill/>
                </a:ln>
                <a:solidFill>
                  <a:schemeClr val="lt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ctr" defTabSz="1733930" rtl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600" b="0" i="0" u="none" strike="noStrike" cap="none" spc="0" normalizeH="0" baseline="0">
                <a:ln>
                  <a:noFill/>
                </a:ln>
                <a:solidFill>
                  <a:schemeClr val="lt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ctr" defTabSz="1733930" rtl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600" b="0" i="0" u="none" strike="noStrike" cap="none" spc="0" normalizeH="0" baseline="0">
                <a:ln>
                  <a:noFill/>
                </a:ln>
                <a:solidFill>
                  <a:schemeClr val="lt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ctr" defTabSz="1733930" rtl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600" b="0" i="0" u="none" strike="noStrike" cap="none" spc="0" normalizeH="0" baseline="0">
                <a:ln>
                  <a:noFill/>
                </a:ln>
                <a:solidFill>
                  <a:schemeClr val="lt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ctr" defTabSz="1733930" rtl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600" b="0" i="0" u="none" strike="noStrike" cap="none" spc="0" normalizeH="0" baseline="0">
                <a:ln>
                  <a:noFill/>
                </a:ln>
                <a:solidFill>
                  <a:schemeClr val="lt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ctr" defTabSz="1733930" rtl="0" fontAlgn="auto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sz="1600" b="0" i="0" u="none" strike="noStrike" cap="none" spc="0" normalizeH="0" baseline="0">
                <a:ln>
                  <a:noFill/>
                </a:ln>
                <a:solidFill>
                  <a:schemeClr val="lt1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r>
              <a:rPr lang="en-GB" sz="1800" kern="100" dirty="0">
                <a:solidFill>
                  <a:schemeClr val="bg1">
                    <a:lumMod val="1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References:</a:t>
            </a:r>
          </a:p>
          <a:p>
            <a:pPr lvl="0"/>
            <a:r>
              <a:rPr lang="en-GB" sz="1800" kern="100" dirty="0">
                <a:solidFill>
                  <a:schemeClr val="bg1">
                    <a:lumMod val="1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Warner et al., Serum and Ascites </a:t>
            </a:r>
            <a:r>
              <a:rPr lang="en-GB" sz="1800" kern="100" dirty="0" err="1">
                <a:solidFill>
                  <a:schemeClr val="bg1">
                    <a:lumMod val="1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Chromogranin-A</a:t>
            </a:r>
            <a:r>
              <a:rPr lang="en-GB" sz="1800" kern="100" dirty="0">
                <a:solidFill>
                  <a:schemeClr val="bg1">
                    <a:lumMod val="1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in patients with metastatic neuroendocrine tumours, </a:t>
            </a:r>
            <a:r>
              <a:rPr lang="en-GB" sz="1800" i="1" kern="100" dirty="0">
                <a:solidFill>
                  <a:schemeClr val="bg1">
                    <a:lumMod val="1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Pancreas, </a:t>
            </a:r>
            <a:r>
              <a:rPr lang="en-GB" sz="1800" kern="100" dirty="0">
                <a:solidFill>
                  <a:schemeClr val="bg1">
                    <a:lumMod val="1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2011</a:t>
            </a:r>
          </a:p>
          <a:p>
            <a:pPr lvl="0"/>
            <a:r>
              <a:rPr lang="en-GB" sz="1800" kern="100" dirty="0">
                <a:solidFill>
                  <a:schemeClr val="bg1">
                    <a:lumMod val="1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Serum Ascites Albumin Gradient (SAAG) Interpretation, </a:t>
            </a:r>
            <a:r>
              <a:rPr lang="en-GB" sz="1800" u="sng" kern="100" dirty="0">
                <a:solidFill>
                  <a:schemeClr val="bg1">
                    <a:lumMod val="1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Serum Ascites Albumin Gradient (SAAG) Interpretation: SAAG Interpretation</a:t>
            </a:r>
            <a:endParaRPr lang="en-GB" sz="1800" kern="100" dirty="0">
              <a:solidFill>
                <a:schemeClr val="bg1">
                  <a:lumMod val="10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GB" sz="1800" kern="100" dirty="0">
                <a:solidFill>
                  <a:schemeClr val="bg1">
                    <a:lumMod val="10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 algn="l">
              <a:lnSpc>
                <a:spcPct val="107000"/>
              </a:lnSpc>
              <a:spcAft>
                <a:spcPts val="80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endParaRPr lang="en-GB" sz="1400" kern="100" dirty="0">
              <a:solidFill>
                <a:schemeClr val="bg1">
                  <a:lumMod val="10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400" kern="100" dirty="0">
                <a:solidFill>
                  <a:schemeClr val="bg1">
                    <a:lumMod val="10000"/>
                  </a:schemeClr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 </a:t>
            </a:r>
            <a:endParaRPr lang="en-GB" sz="1100" kern="100" dirty="0">
              <a:solidFill>
                <a:schemeClr val="bg1">
                  <a:lumMod val="10000"/>
                </a:schemeClr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684415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.0.957"/>
  <p:tag name="AS_RELEASE_DATE" val="2023.07.31"/>
  <p:tag name="AS_TITLE" val="Aspose.Slides for Java"/>
  <p:tag name="AS_VERSION" val="23.7"/>
</p:tagLst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7339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7339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921</Words>
  <Application>Microsoft Office PowerPoint</Application>
  <PresentationFormat>Custom</PresentationFormat>
  <Paragraphs>108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21_BasicWhite</vt:lpstr>
      <vt:lpstr> UKINETS bitesize guidance Investigation and Management of Ascites In patients with well-differentiated neuroendocrine tumours</vt:lpstr>
      <vt:lpstr> UKINETS bitesize guidance Management of Carcinoid Crisis</vt:lpstr>
      <vt:lpstr> UKINETS bitesize guidance Management of Carcinoid Crisis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UKINETS bitesize guidance Managing a patient through Peptide Receptor Radionuclide Therapy (PRRT)</dc:title>
  <dc:creator>Casey, Ruth</dc:creator>
  <cp:lastModifiedBy>Maia Sissons</cp:lastModifiedBy>
  <cp:revision>29</cp:revision>
  <dcterms:modified xsi:type="dcterms:W3CDTF">2026-06-10T12:15:14Z</dcterms:modified>
</cp:coreProperties>
</file>